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4" r:id="rId19"/>
    <p:sldId id="270" r:id="rId20"/>
    <p:sldId id="275" r:id="rId21"/>
    <p:sldId id="271" r:id="rId22"/>
    <p:sldId id="272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9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B896-D4B6-4618-B2D0-A9D22D362174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11D8-2D41-4177-9A3A-9BF1C4DA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ERP Implementation Lifecycle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r="454"/>
          <a:stretch/>
        </p:blipFill>
        <p:spPr>
          <a:xfrm>
            <a:off x="1957589" y="365125"/>
            <a:ext cx="8397025" cy="6164464"/>
          </a:xfrm>
        </p:spPr>
      </p:pic>
    </p:spTree>
    <p:extLst>
      <p:ext uri="{BB962C8B-B14F-4D97-AF65-F5344CB8AC3E}">
        <p14:creationId xmlns:p14="http://schemas.microsoft.com/office/powerpoint/2010/main" val="273153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590"/>
          <a:stretch/>
        </p:blipFill>
        <p:spPr>
          <a:xfrm>
            <a:off x="1970468" y="365124"/>
            <a:ext cx="8615966" cy="6009917"/>
          </a:xfrm>
        </p:spPr>
      </p:pic>
    </p:spTree>
    <p:extLst>
      <p:ext uri="{BB962C8B-B14F-4D97-AF65-F5344CB8AC3E}">
        <p14:creationId xmlns:p14="http://schemas.microsoft.com/office/powerpoint/2010/main" val="298666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-1" r="589" b="850"/>
          <a:stretch/>
        </p:blipFill>
        <p:spPr>
          <a:xfrm>
            <a:off x="1893194" y="365125"/>
            <a:ext cx="8667482" cy="6009917"/>
          </a:xfrm>
        </p:spPr>
      </p:pic>
    </p:spTree>
    <p:extLst>
      <p:ext uri="{BB962C8B-B14F-4D97-AF65-F5344CB8AC3E}">
        <p14:creationId xmlns:p14="http://schemas.microsoft.com/office/powerpoint/2010/main" val="378925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447"/>
          <a:stretch/>
        </p:blipFill>
        <p:spPr>
          <a:xfrm>
            <a:off x="1918953" y="365125"/>
            <a:ext cx="8577330" cy="6022796"/>
          </a:xfrm>
        </p:spPr>
      </p:pic>
    </p:spTree>
    <p:extLst>
      <p:ext uri="{BB962C8B-B14F-4D97-AF65-F5344CB8AC3E}">
        <p14:creationId xmlns:p14="http://schemas.microsoft.com/office/powerpoint/2010/main" val="153444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" t="606" r="601" b="-606"/>
          <a:stretch/>
        </p:blipFill>
        <p:spPr>
          <a:xfrm>
            <a:off x="1805191" y="403762"/>
            <a:ext cx="8575181" cy="6372171"/>
          </a:xfrm>
        </p:spPr>
      </p:pic>
    </p:spTree>
    <p:extLst>
      <p:ext uri="{BB962C8B-B14F-4D97-AF65-F5344CB8AC3E}">
        <p14:creationId xmlns:p14="http://schemas.microsoft.com/office/powerpoint/2010/main" val="52506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0" y="365125"/>
            <a:ext cx="8471728" cy="6074312"/>
          </a:xfrm>
        </p:spPr>
      </p:pic>
    </p:spTree>
    <p:extLst>
      <p:ext uri="{BB962C8B-B14F-4D97-AF65-F5344CB8AC3E}">
        <p14:creationId xmlns:p14="http://schemas.microsoft.com/office/powerpoint/2010/main" val="175326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5" y="1287887"/>
            <a:ext cx="9262608" cy="5009882"/>
          </a:xfrm>
        </p:spPr>
      </p:pic>
    </p:spTree>
    <p:extLst>
      <p:ext uri="{BB962C8B-B14F-4D97-AF65-F5344CB8AC3E}">
        <p14:creationId xmlns:p14="http://schemas.microsoft.com/office/powerpoint/2010/main" val="6600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2" y="365124"/>
            <a:ext cx="8323252" cy="6239835"/>
          </a:xfrm>
        </p:spPr>
      </p:pic>
    </p:spTree>
    <p:extLst>
      <p:ext uri="{BB962C8B-B14F-4D97-AF65-F5344CB8AC3E}">
        <p14:creationId xmlns:p14="http://schemas.microsoft.com/office/powerpoint/2010/main" val="24409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4" y="1027906"/>
            <a:ext cx="9699156" cy="4970836"/>
          </a:xfrm>
        </p:spPr>
      </p:pic>
    </p:spTree>
    <p:extLst>
      <p:ext uri="{BB962C8B-B14F-4D97-AF65-F5344CB8AC3E}">
        <p14:creationId xmlns:p14="http://schemas.microsoft.com/office/powerpoint/2010/main" val="387370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7" y="365124"/>
            <a:ext cx="8340925" cy="5971281"/>
          </a:xfrm>
        </p:spPr>
      </p:pic>
    </p:spTree>
    <p:extLst>
      <p:ext uri="{BB962C8B-B14F-4D97-AF65-F5344CB8AC3E}">
        <p14:creationId xmlns:p14="http://schemas.microsoft.com/office/powerpoint/2010/main" val="5978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599" cy="5623551"/>
          </a:xfrm>
        </p:spPr>
      </p:pic>
    </p:spTree>
    <p:extLst>
      <p:ext uri="{BB962C8B-B14F-4D97-AF65-F5344CB8AC3E}">
        <p14:creationId xmlns:p14="http://schemas.microsoft.com/office/powerpoint/2010/main" val="3799830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5" y="540913"/>
            <a:ext cx="9251656" cy="5460049"/>
          </a:xfrm>
        </p:spPr>
      </p:pic>
    </p:spTree>
    <p:extLst>
      <p:ext uri="{BB962C8B-B14F-4D97-AF65-F5344CB8AC3E}">
        <p14:creationId xmlns:p14="http://schemas.microsoft.com/office/powerpoint/2010/main" val="32465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365125"/>
            <a:ext cx="9053848" cy="5803855"/>
          </a:xfrm>
        </p:spPr>
      </p:pic>
    </p:spTree>
    <p:extLst>
      <p:ext uri="{BB962C8B-B14F-4D97-AF65-F5344CB8AC3E}">
        <p14:creationId xmlns:p14="http://schemas.microsoft.com/office/powerpoint/2010/main" val="250183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4" y="365125"/>
            <a:ext cx="8100813" cy="5739461"/>
          </a:xfrm>
        </p:spPr>
      </p:pic>
    </p:spTree>
    <p:extLst>
      <p:ext uri="{BB962C8B-B14F-4D97-AF65-F5344CB8AC3E}">
        <p14:creationId xmlns:p14="http://schemas.microsoft.com/office/powerpoint/2010/main" val="65084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2858"/>
            <a:ext cx="10623997" cy="6036259"/>
          </a:xfrm>
        </p:spPr>
      </p:pic>
    </p:spTree>
    <p:extLst>
      <p:ext uri="{BB962C8B-B14F-4D97-AF65-F5344CB8AC3E}">
        <p14:creationId xmlns:p14="http://schemas.microsoft.com/office/powerpoint/2010/main" val="127505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6"/>
          <a:stretch/>
        </p:blipFill>
        <p:spPr>
          <a:xfrm>
            <a:off x="838199" y="365123"/>
            <a:ext cx="10515601" cy="28159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17"/>
          <a:stretch/>
        </p:blipFill>
        <p:spPr>
          <a:xfrm>
            <a:off x="838198" y="2498500"/>
            <a:ext cx="10550996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1"/>
          <a:stretch/>
        </p:blipFill>
        <p:spPr>
          <a:xfrm>
            <a:off x="1936661" y="365125"/>
            <a:ext cx="8237650" cy="6112447"/>
          </a:xfrm>
        </p:spPr>
      </p:pic>
    </p:spTree>
    <p:extLst>
      <p:ext uri="{BB962C8B-B14F-4D97-AF65-F5344CB8AC3E}">
        <p14:creationId xmlns:p14="http://schemas.microsoft.com/office/powerpoint/2010/main" val="182098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/>
          <a:stretch/>
        </p:blipFill>
        <p:spPr>
          <a:xfrm>
            <a:off x="1918952" y="332155"/>
            <a:ext cx="8912180" cy="6525845"/>
          </a:xfrm>
        </p:spPr>
      </p:pic>
    </p:spTree>
    <p:extLst>
      <p:ext uri="{BB962C8B-B14F-4D97-AF65-F5344CB8AC3E}">
        <p14:creationId xmlns:p14="http://schemas.microsoft.com/office/powerpoint/2010/main" val="82545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758"/>
          <a:stretch/>
        </p:blipFill>
        <p:spPr>
          <a:xfrm>
            <a:off x="1944709" y="365125"/>
            <a:ext cx="8963696" cy="6100069"/>
          </a:xfrm>
        </p:spPr>
      </p:pic>
    </p:spTree>
    <p:extLst>
      <p:ext uri="{BB962C8B-B14F-4D97-AF65-F5344CB8AC3E}">
        <p14:creationId xmlns:p14="http://schemas.microsoft.com/office/powerpoint/2010/main" val="233540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862"/>
          <a:stretch/>
        </p:blipFill>
        <p:spPr>
          <a:xfrm>
            <a:off x="1970468" y="365124"/>
            <a:ext cx="8847786" cy="6125827"/>
          </a:xfrm>
        </p:spPr>
      </p:pic>
    </p:spTree>
    <p:extLst>
      <p:ext uri="{BB962C8B-B14F-4D97-AF65-F5344CB8AC3E}">
        <p14:creationId xmlns:p14="http://schemas.microsoft.com/office/powerpoint/2010/main" val="355529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/>
          <a:stretch/>
        </p:blipFill>
        <p:spPr>
          <a:xfrm>
            <a:off x="1944710" y="365125"/>
            <a:ext cx="8500056" cy="6074312"/>
          </a:xfrm>
        </p:spPr>
      </p:pic>
    </p:spTree>
    <p:extLst>
      <p:ext uri="{BB962C8B-B14F-4D97-AF65-F5344CB8AC3E}">
        <p14:creationId xmlns:p14="http://schemas.microsoft.com/office/powerpoint/2010/main" val="397222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/>
          <a:stretch/>
        </p:blipFill>
        <p:spPr>
          <a:xfrm>
            <a:off x="1944710" y="365125"/>
            <a:ext cx="8461420" cy="5932644"/>
          </a:xfrm>
        </p:spPr>
      </p:pic>
    </p:spTree>
    <p:extLst>
      <p:ext uri="{BB962C8B-B14F-4D97-AF65-F5344CB8AC3E}">
        <p14:creationId xmlns:p14="http://schemas.microsoft.com/office/powerpoint/2010/main" val="10371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ERP Implementation Lifecycle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Implementation Lifecycle</dc:title>
  <dc:creator>Maham Chattha</dc:creator>
  <cp:lastModifiedBy>Maham Chattha</cp:lastModifiedBy>
  <cp:revision>7</cp:revision>
  <dcterms:created xsi:type="dcterms:W3CDTF">2018-12-15T12:21:36Z</dcterms:created>
  <dcterms:modified xsi:type="dcterms:W3CDTF">2020-03-31T04:28:12Z</dcterms:modified>
</cp:coreProperties>
</file>