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73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23" autoAdjust="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F857-80DC-461E-A6AA-4788058320C6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A9A-E9D2-45A2-9E2D-DB5E5504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soa.techtarget.com/definition/markup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SGML (Standard Generalized Markup Language) is a standard for how to specify a document </a:t>
            </a:r>
            <a:r>
              <a:rPr 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markup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language or tag set.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A9A-E9D2-45A2-9E2D-DB5E5504B9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91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6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1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20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6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0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4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0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XML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9648"/>
          </a:xfrm>
        </p:spPr>
        <p:txBody>
          <a:bodyPr>
            <a:normAutofit/>
          </a:bodyPr>
          <a:lstStyle/>
          <a:p>
            <a:pPr lvl="1"/>
            <a:r>
              <a:rPr lang="en-US" sz="3200" b="1" dirty="0"/>
              <a:t>XML</a:t>
            </a:r>
            <a:r>
              <a:rPr lang="en-US" sz="3200" dirty="0"/>
              <a:t> is a general purpose tag based language and very easy to transfer and store data across applications.</a:t>
            </a:r>
          </a:p>
          <a:p>
            <a:pPr lvl="1"/>
            <a:r>
              <a:rPr lang="en-US" sz="3200" dirty="0" smtClean="0"/>
              <a:t>Like</a:t>
            </a:r>
            <a:r>
              <a:rPr lang="en-US" sz="3200" dirty="0"/>
              <a:t> </a:t>
            </a:r>
            <a:r>
              <a:rPr lang="en-US" sz="3200" b="1" dirty="0"/>
              <a:t>HTML</a:t>
            </a:r>
            <a:r>
              <a:rPr lang="en-US" sz="3200" dirty="0"/>
              <a:t> , </a:t>
            </a:r>
            <a:r>
              <a:rPr lang="en-US" sz="3200" b="1" dirty="0" smtClean="0"/>
              <a:t>XML </a:t>
            </a:r>
            <a:r>
              <a:rPr lang="en-US" sz="3200" dirty="0" smtClean="0"/>
              <a:t>is </a:t>
            </a:r>
            <a:r>
              <a:rPr lang="en-US" sz="3200" dirty="0"/>
              <a:t>a subset of </a:t>
            </a:r>
            <a:r>
              <a:rPr lang="en-US" sz="3200" b="1" dirty="0"/>
              <a:t>SGML</a:t>
            </a:r>
            <a:r>
              <a:rPr lang="en-US" sz="3200" dirty="0"/>
              <a:t> - Standard Generalized Markup Language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b="1" dirty="0"/>
              <a:t>XML</a:t>
            </a:r>
            <a:r>
              <a:rPr lang="en-US" sz="3200" dirty="0"/>
              <a:t> files are made up of tags that contains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9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While creating an XML file , some important points have to </a:t>
            </a:r>
            <a:r>
              <a:rPr lang="en-US" sz="3200" dirty="0" smtClean="0"/>
              <a:t>remember :</a:t>
            </a:r>
          </a:p>
          <a:p>
            <a:pPr lvl="1"/>
            <a:r>
              <a:rPr lang="en-US" sz="3200" b="1" dirty="0"/>
              <a:t>XML is case sensitive</a:t>
            </a:r>
          </a:p>
          <a:p>
            <a:pPr lvl="2"/>
            <a:r>
              <a:rPr lang="en-US" sz="2800" dirty="0"/>
              <a:t>ex: </a:t>
            </a:r>
            <a:r>
              <a:rPr lang="en-US" sz="2800" dirty="0" smtClean="0"/>
              <a:t>&lt;Header&gt; </a:t>
            </a:r>
            <a:r>
              <a:rPr lang="en-US" sz="2800" dirty="0"/>
              <a:t>is not same as </a:t>
            </a:r>
            <a:r>
              <a:rPr lang="en-US" sz="2800" dirty="0" smtClean="0"/>
              <a:t>&lt;</a:t>
            </a:r>
            <a:r>
              <a:rPr lang="en-US" sz="2800" dirty="0" err="1" smtClean="0"/>
              <a:t>HeadeR</a:t>
            </a:r>
            <a:r>
              <a:rPr lang="en-US" sz="2800" dirty="0" smtClean="0"/>
              <a:t>&gt;</a:t>
            </a:r>
          </a:p>
          <a:p>
            <a:pPr lvl="1"/>
            <a:r>
              <a:rPr lang="en-US" sz="3200" b="1" dirty="0"/>
              <a:t>Tags must be closed in the reverse order that they were </a:t>
            </a:r>
            <a:r>
              <a:rPr lang="en-US" sz="3200" b="1" dirty="0" smtClean="0"/>
              <a:t>opened</a:t>
            </a:r>
          </a:p>
          <a:p>
            <a:pPr lvl="2"/>
            <a:r>
              <a:rPr lang="en-US" sz="2800" dirty="0"/>
              <a:t>ex : &lt; first-tag &gt;&lt; second-tag &gt; Data here &lt; /second-tag &gt; &lt; /first-tag &gt;</a:t>
            </a:r>
          </a:p>
        </p:txBody>
      </p:sp>
    </p:spTree>
    <p:extLst>
      <p:ext uri="{BB962C8B-B14F-4D97-AF65-F5344CB8AC3E}">
        <p14:creationId xmlns:p14="http://schemas.microsoft.com/office/powerpoint/2010/main" val="356014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465" y="1890706"/>
            <a:ext cx="6894499" cy="442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461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2317</TotalTime>
  <Words>45</Words>
  <Application>Microsoft Office PowerPoint</Application>
  <PresentationFormat>Widescreen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XML</vt:lpstr>
      <vt:lpstr>XML</vt:lpstr>
      <vt:lpstr>XML (Cont.)</vt:lpstr>
      <vt:lpstr>XML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126</cp:revision>
  <dcterms:created xsi:type="dcterms:W3CDTF">2017-09-16T08:10:13Z</dcterms:created>
  <dcterms:modified xsi:type="dcterms:W3CDTF">2020-04-22T03:44:50Z</dcterms:modified>
</cp:coreProperties>
</file>