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2989" y="2845549"/>
            <a:ext cx="8825658" cy="861420"/>
          </a:xfrm>
        </p:spPr>
        <p:txBody>
          <a:bodyPr/>
          <a:lstStyle/>
          <a:p>
            <a:pPr algn="ctr"/>
            <a:r>
              <a:rPr lang="en-US" sz="2800" b="1" i="1" dirty="0" smtClean="0">
                <a:latin typeface="Arial Black" panose="020B0A04020102020204" pitchFamily="34" charset="0"/>
              </a:rPr>
              <a:t>Sculpture and its types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0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08" y="180304"/>
            <a:ext cx="8848908" cy="64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06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15" y="270456"/>
            <a:ext cx="8569245" cy="640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3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24" y="270457"/>
            <a:ext cx="8689718" cy="64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50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21" y="270456"/>
            <a:ext cx="8787824" cy="641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84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81" y="206062"/>
            <a:ext cx="8606259" cy="64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20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69" y="249805"/>
            <a:ext cx="8684878" cy="644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90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69" y="233740"/>
            <a:ext cx="8636834" cy="641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8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00" y="270456"/>
            <a:ext cx="8436725" cy="635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97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45" y="231820"/>
            <a:ext cx="8771800" cy="65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2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3" y="395265"/>
            <a:ext cx="8131722" cy="60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6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84" y="335440"/>
            <a:ext cx="8629248" cy="6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5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85" y="257578"/>
            <a:ext cx="8570597" cy="635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0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91" y="309092"/>
            <a:ext cx="8605508" cy="631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5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15" y="273273"/>
            <a:ext cx="8508300" cy="634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4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56" y="309092"/>
            <a:ext cx="8299049" cy="63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9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58" y="296213"/>
            <a:ext cx="8725073" cy="636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66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51" y="206061"/>
            <a:ext cx="8367157" cy="643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83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</TotalTime>
  <Words>4</Words>
  <Application>Microsoft Office PowerPoint</Application>
  <PresentationFormat>Widescreen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</dc:creator>
  <cp:lastModifiedBy>h</cp:lastModifiedBy>
  <cp:revision>2</cp:revision>
  <dcterms:created xsi:type="dcterms:W3CDTF">2020-12-06T12:01:17Z</dcterms:created>
  <dcterms:modified xsi:type="dcterms:W3CDTF">2020-12-06T12:20:39Z</dcterms:modified>
</cp:coreProperties>
</file>