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9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EMOTION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Medial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CONSISTS OF SEVERAL NUCLIE</a:t>
            </a:r>
          </a:p>
          <a:p>
            <a:r>
              <a:rPr lang="en-US" dirty="0" smtClean="0"/>
              <a:t>RECEIVE SENSORY INPUT (ODORS, PHEROMONES) AND RELY TO HYPOTHALAMUS AND MEDIAL BASAL FOREBRAIN.</a:t>
            </a:r>
          </a:p>
          <a:p>
            <a:r>
              <a:rPr lang="en-US" dirty="0" smtClean="0"/>
              <a:t>IT IS INVOLVED IN REPRODUCION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RECEIVES SENSORY INFORMATION FROM THE PRIMARY SENSORY CORTEX, </a:t>
            </a:r>
            <a:r>
              <a:rPr lang="en-US" dirty="0" err="1" smtClean="0"/>
              <a:t>ASSOCIation</a:t>
            </a:r>
            <a:r>
              <a:rPr lang="en-US" dirty="0" smtClean="0"/>
              <a:t> cortex, hippocampus, and thalamus.</a:t>
            </a:r>
          </a:p>
          <a:p>
            <a:r>
              <a:rPr lang="en-US" dirty="0" smtClean="0"/>
              <a:t>Send message to the ventral </a:t>
            </a:r>
            <a:r>
              <a:rPr lang="en-US" dirty="0" err="1" smtClean="0"/>
              <a:t>straitum</a:t>
            </a:r>
            <a:r>
              <a:rPr lang="en-US" dirty="0" smtClean="0"/>
              <a:t>, thalamus, </a:t>
            </a:r>
          </a:p>
          <a:p>
            <a:r>
              <a:rPr lang="en-US" dirty="0" smtClean="0"/>
              <a:t>Sends </a:t>
            </a:r>
            <a:r>
              <a:rPr lang="en-US" dirty="0" err="1" smtClean="0"/>
              <a:t>msg</a:t>
            </a:r>
            <a:r>
              <a:rPr lang="en-US" dirty="0" smtClean="0"/>
              <a:t> to basal and assessor basal nucleus.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Laterla</a:t>
            </a:r>
            <a:r>
              <a:rPr lang="en-US" dirty="0" smtClean="0"/>
              <a:t> basal and </a:t>
            </a:r>
            <a:r>
              <a:rPr lang="en-US" dirty="0" err="1" smtClean="0"/>
              <a:t>assesory</a:t>
            </a:r>
            <a:r>
              <a:rPr lang="en-US" dirty="0" smtClean="0"/>
              <a:t> basal sends </a:t>
            </a:r>
            <a:r>
              <a:rPr lang="en-US" dirty="0" err="1" smtClean="0"/>
              <a:t>msg</a:t>
            </a:r>
            <a:r>
              <a:rPr lang="en-US" dirty="0" smtClean="0"/>
              <a:t> to the central nucleus,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41" y="3516263"/>
            <a:ext cx="8890781" cy="277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Central nucleus is the single part of brain which is involved in </a:t>
            </a:r>
            <a:r>
              <a:rPr lang="en-US" dirty="0" err="1" smtClean="0"/>
              <a:t>expressiomn</a:t>
            </a:r>
            <a:r>
              <a:rPr lang="en-US" dirty="0" smtClean="0"/>
              <a:t> of response as a result of aversive stimuli,</a:t>
            </a:r>
          </a:p>
          <a:p>
            <a:r>
              <a:rPr lang="en-US" dirty="0" smtClean="0"/>
              <a:t>It increase the neural activity and production of </a:t>
            </a:r>
            <a:r>
              <a:rPr lang="en-US" dirty="0" err="1" smtClean="0"/>
              <a:t>fos</a:t>
            </a:r>
            <a:r>
              <a:rPr lang="en-US" dirty="0" smtClean="0"/>
              <a:t> protein.</a:t>
            </a:r>
          </a:p>
          <a:p>
            <a:r>
              <a:rPr lang="en-US" dirty="0" err="1" smtClean="0"/>
              <a:t>Demage</a:t>
            </a:r>
            <a:r>
              <a:rPr lang="en-US" dirty="0" smtClean="0"/>
              <a:t> to this nucleus abolishes various types of emotional responses.</a:t>
            </a:r>
          </a:p>
          <a:p>
            <a:r>
              <a:rPr lang="en-US" dirty="0" smtClean="0"/>
              <a:t>After its damage animals show no signs of fear.</a:t>
            </a:r>
          </a:p>
          <a:p>
            <a:r>
              <a:rPr lang="en-US" dirty="0" smtClean="0"/>
              <a:t>They can be easily tamed and their blood stress hormone level is lower as compare to normal ones.</a:t>
            </a:r>
          </a:p>
          <a:p>
            <a:r>
              <a:rPr lang="en-US" dirty="0" smtClean="0"/>
              <a:t>No ulcer or likely 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When stimulated by electrical current or excitatory amino acids then it causes stress related hormones and ulcer type diseases.</a:t>
            </a:r>
          </a:p>
          <a:p>
            <a:r>
              <a:rPr lang="en-US" dirty="0" smtClean="0"/>
              <a:t>It </a:t>
            </a:r>
            <a:r>
              <a:rPr lang="en-US" dirty="0" err="1" smtClean="0"/>
              <a:t>actualy</a:t>
            </a:r>
            <a:r>
              <a:rPr lang="en-US" dirty="0" smtClean="0"/>
              <a:t> causes the stress.</a:t>
            </a:r>
          </a:p>
          <a:p>
            <a:r>
              <a:rPr lang="en-US" dirty="0" smtClean="0"/>
              <a:t>Central nucleus helps in aversive emotional learning.</a:t>
            </a:r>
          </a:p>
          <a:p>
            <a:r>
              <a:rPr lang="en-US" dirty="0" smtClean="0"/>
              <a:t>Our adrenal glands will start secreting epinephrine.</a:t>
            </a:r>
          </a:p>
          <a:p>
            <a:r>
              <a:rPr lang="en-US" dirty="0" smtClean="0"/>
              <a:t>We will learn to be alert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WITH HUMAN BEINGS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Amygdala is linked with emotional responses in humans.</a:t>
            </a:r>
          </a:p>
          <a:p>
            <a:r>
              <a:rPr lang="en-US" dirty="0" smtClean="0"/>
              <a:t>Reaction of people towards the surgery to treat seizure disorders.</a:t>
            </a:r>
          </a:p>
          <a:p>
            <a:r>
              <a:rPr lang="en-US" dirty="0" smtClean="0"/>
              <a:t>Stimulation of parts of brain produce autonomic responses that are associated with fear and anxiety,</a:t>
            </a:r>
          </a:p>
          <a:p>
            <a:r>
              <a:rPr lang="en-US" dirty="0" smtClean="0"/>
              <a:t>This fear and anxiety is only felt when amygdala was stimulated.</a:t>
            </a:r>
          </a:p>
          <a:p>
            <a:r>
              <a:rPr lang="en-US" dirty="0" smtClean="0"/>
              <a:t>Lesions of amygdala reflect the diminishing of emotional responses.</a:t>
            </a:r>
          </a:p>
          <a:p>
            <a:r>
              <a:rPr lang="en-US" dirty="0" smtClean="0"/>
              <a:t>Impaired acquisition of emotional  a conditioned emotional response.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Damage to the amygdala influence the effect of emotion on memory.</a:t>
            </a:r>
          </a:p>
          <a:p>
            <a:r>
              <a:rPr lang="en-US" dirty="0" smtClean="0"/>
              <a:t>Memory of the event was inversely correlated with the damage to the amygdala.</a:t>
            </a:r>
          </a:p>
          <a:p>
            <a:r>
              <a:rPr lang="en-US" dirty="0" smtClean="0"/>
              <a:t>More degeneration then less memory.</a:t>
            </a:r>
          </a:p>
          <a:p>
            <a:r>
              <a:rPr lang="en-US" dirty="0" smtClean="0"/>
              <a:t>Participants of study were asked to watch neutral and emotionally loaded film.</a:t>
            </a:r>
          </a:p>
          <a:p>
            <a:pPr marL="0" indent="0">
              <a:buNone/>
            </a:pPr>
            <a:r>
              <a:rPr lang="en-US" dirty="0" smtClean="0"/>
              <a:t>Later the subjects were placed in pet scanner and asked them to recall the films.</a:t>
            </a:r>
          </a:p>
          <a:p>
            <a:pPr marL="0" indent="0">
              <a:buNone/>
            </a:pPr>
            <a:r>
              <a:rPr lang="en-US" dirty="0" smtClean="0"/>
              <a:t>Activity of right amygdala was increased while participants were recalling the emotionally loaded </a:t>
            </a:r>
            <a:r>
              <a:rPr lang="en-US" dirty="0" err="1" smtClean="0"/>
              <a:t>movieies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Seeing the emotional or </a:t>
            </a:r>
            <a:r>
              <a:rPr lang="en-US" dirty="0" err="1" smtClean="0"/>
              <a:t>threateing</a:t>
            </a:r>
            <a:r>
              <a:rPr lang="en-US" dirty="0" smtClean="0"/>
              <a:t> words also increased the activity of bilateral amygdala.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Anger and aggression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1841679"/>
            <a:ext cx="9762811" cy="46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with laboratory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Neural control of aggressive behavior:</a:t>
            </a:r>
          </a:p>
          <a:p>
            <a:r>
              <a:rPr lang="en-US" dirty="0" smtClean="0"/>
              <a:t>It is hierarchical.</a:t>
            </a:r>
          </a:p>
          <a:p>
            <a:r>
              <a:rPr lang="en-US" dirty="0" smtClean="0"/>
              <a:t>Particular </a:t>
            </a:r>
            <a:r>
              <a:rPr lang="en-US" dirty="0" err="1" smtClean="0"/>
              <a:t>mascular</a:t>
            </a:r>
            <a:r>
              <a:rPr lang="en-US" dirty="0" smtClean="0"/>
              <a:t> movements in result of defending or attacking animals is controlled by neural circuits in brain stem.</a:t>
            </a:r>
          </a:p>
          <a:p>
            <a:r>
              <a:rPr lang="en-US" dirty="0" smtClean="0"/>
              <a:t>It depends upon the nature of stimulus, environment .</a:t>
            </a:r>
          </a:p>
          <a:p>
            <a:r>
              <a:rPr lang="en-US" dirty="0" smtClean="0"/>
              <a:t>These are controlled by hypothalamus amygdala and perceptual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Emotion with various meanings</a:t>
            </a:r>
          </a:p>
          <a:p>
            <a:r>
              <a:rPr lang="en-US" dirty="0" smtClean="0"/>
              <a:t>Positive </a:t>
            </a:r>
            <a:r>
              <a:rPr lang="en-US" dirty="0" err="1" smtClean="0"/>
              <a:t>nad</a:t>
            </a:r>
            <a:r>
              <a:rPr lang="en-US" dirty="0" smtClean="0"/>
              <a:t> negative feelings regarding </a:t>
            </a:r>
            <a:r>
              <a:rPr lang="en-US" dirty="0" err="1" smtClean="0"/>
              <a:t>sitautions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Physiological response and </a:t>
            </a:r>
            <a:r>
              <a:rPr lang="en-US" dirty="0" err="1" smtClean="0"/>
              <a:t>sepcies</a:t>
            </a:r>
            <a:r>
              <a:rPr lang="en-US" dirty="0" smtClean="0"/>
              <a:t> typical behavior.</a:t>
            </a:r>
          </a:p>
          <a:p>
            <a:r>
              <a:rPr lang="en-US" dirty="0" smtClean="0"/>
              <a:t>Human have feelings as well.</a:t>
            </a:r>
          </a:p>
          <a:p>
            <a:r>
              <a:rPr lang="en-US" dirty="0" smtClean="0"/>
              <a:t>It is behavior which works for survival.</a:t>
            </a:r>
          </a:p>
          <a:p>
            <a:r>
              <a:rPr lang="en-US" dirty="0" smtClean="0"/>
              <a:t>Feelings </a:t>
            </a:r>
            <a:r>
              <a:rPr lang="en-US" dirty="0" err="1" smtClean="0"/>
              <a:t>arised</a:t>
            </a:r>
            <a:r>
              <a:rPr lang="en-US" dirty="0" smtClean="0"/>
              <a:t> very late during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Sheikh and </a:t>
            </a:r>
            <a:r>
              <a:rPr lang="en-US" dirty="0" err="1" smtClean="0"/>
              <a:t>siegel</a:t>
            </a:r>
            <a:r>
              <a:rPr lang="en-US" dirty="0" smtClean="0"/>
              <a:t> investigated the neural circuits involved in defensive behavior of cats.</a:t>
            </a:r>
          </a:p>
          <a:p>
            <a:r>
              <a:rPr lang="en-US" dirty="0" smtClean="0"/>
              <a:t>Different electrodes were fixed on the different region of brain.</a:t>
            </a:r>
          </a:p>
          <a:p>
            <a:r>
              <a:rPr lang="en-US" dirty="0" smtClean="0"/>
              <a:t>Stimulation were given to various regions</a:t>
            </a:r>
          </a:p>
          <a:p>
            <a:r>
              <a:rPr lang="en-US" dirty="0" smtClean="0"/>
              <a:t>Predation and defending behavior can be elicited by stimulating the periaqueductal gray matter of mid brain.</a:t>
            </a:r>
          </a:p>
          <a:p>
            <a:r>
              <a:rPr lang="en-US" dirty="0" smtClean="0"/>
              <a:t>Amygdala and hypothalamus influence the behavior by having excitatory and inhibitory connections.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Regions of amygdala and regions of hypothalamus are organized by periaqueductal gray matter.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serotonin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It inhibits the aggressive.</a:t>
            </a:r>
          </a:p>
          <a:p>
            <a:r>
              <a:rPr lang="en-US" dirty="0" smtClean="0"/>
              <a:t>If serotonin is disturbed then aggression will be high.</a:t>
            </a:r>
          </a:p>
          <a:p>
            <a:r>
              <a:rPr lang="en-US" dirty="0" smtClean="0"/>
              <a:t>Low level of serotonin is responsible even for the death of monkeys.</a:t>
            </a:r>
          </a:p>
          <a:p>
            <a:r>
              <a:rPr lang="en-US" dirty="0" smtClean="0"/>
              <a:t>Helped by </a:t>
            </a:r>
            <a:r>
              <a:rPr lang="en-US" dirty="0" err="1" smtClean="0"/>
              <a:t>agosnists</a:t>
            </a:r>
            <a:r>
              <a:rPr lang="en-US" dirty="0" smtClean="0"/>
              <a:t> and </a:t>
            </a:r>
            <a:r>
              <a:rPr lang="en-US" dirty="0" err="1" smtClean="0"/>
              <a:t>anatagonists</a:t>
            </a:r>
            <a:r>
              <a:rPr lang="en-US" dirty="0" smtClean="0"/>
              <a:t> drugs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Resaerches</a:t>
            </a:r>
            <a:r>
              <a:rPr lang="en-US" dirty="0" smtClean="0"/>
              <a:t> with human beings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Violence </a:t>
            </a:r>
            <a:r>
              <a:rPr lang="en-US" dirty="0" err="1" smtClean="0"/>
              <a:t>ang</a:t>
            </a:r>
            <a:r>
              <a:rPr lang="en-US" dirty="0" smtClean="0"/>
              <a:t> aggression is a great social problem.</a:t>
            </a:r>
          </a:p>
          <a:p>
            <a:r>
              <a:rPr lang="en-US" dirty="0" smtClean="0"/>
              <a:t>Low level is linked with the aggression , murder and other problems as well.</a:t>
            </a:r>
          </a:p>
          <a:p>
            <a:r>
              <a:rPr lang="en-US" dirty="0" smtClean="0"/>
              <a:t>Familial history of same problem.</a:t>
            </a:r>
          </a:p>
          <a:p>
            <a:r>
              <a:rPr lang="en-US" dirty="0" err="1" smtClean="0"/>
              <a:t>Serotnin</a:t>
            </a:r>
            <a:r>
              <a:rPr lang="en-US" dirty="0" smtClean="0"/>
              <a:t> agonists might help to reduce antisocial behavior.</a:t>
            </a:r>
          </a:p>
          <a:p>
            <a:r>
              <a:rPr lang="en-US" dirty="0" err="1" smtClean="0"/>
              <a:t>Monoamineregic</a:t>
            </a:r>
            <a:r>
              <a:rPr lang="en-US" dirty="0" smtClean="0"/>
              <a:t> agonists and behavior therapy help in reducing the aggression.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prefrontal cortex.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Impulsive violence is consequence of faulty emotional regulation.</a:t>
            </a:r>
          </a:p>
          <a:p>
            <a:r>
              <a:rPr lang="en-US" dirty="0" smtClean="0"/>
              <a:t>Frustration may develop an urge to respond emotionally.</a:t>
            </a:r>
          </a:p>
          <a:p>
            <a:r>
              <a:rPr lang="en-US" dirty="0" smtClean="0"/>
              <a:t>Sometime we have control on our emotions.</a:t>
            </a:r>
          </a:p>
          <a:p>
            <a:r>
              <a:rPr lang="en-US" dirty="0" smtClean="0"/>
              <a:t>Prefrontal cortex help in understanding these situations.</a:t>
            </a:r>
          </a:p>
          <a:p>
            <a:r>
              <a:rPr lang="en-US" dirty="0" smtClean="0"/>
              <a:t>It involves much more than sensory analysis.</a:t>
            </a:r>
          </a:p>
          <a:p>
            <a:r>
              <a:rPr lang="en-US" dirty="0" smtClean="0"/>
              <a:t>No single region is specifically involved.</a:t>
            </a:r>
          </a:p>
          <a:p>
            <a:r>
              <a:rPr lang="en-US" dirty="0" smtClean="0"/>
              <a:t>But orbitofrontal cortex is more important in this regard.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43189" y="2743200"/>
            <a:ext cx="9723549" cy="26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61514" y="1429555"/>
            <a:ext cx="8741585" cy="48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70055" y="2866849"/>
            <a:ext cx="9908171" cy="161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Hormonal control of </a:t>
            </a:r>
            <a:r>
              <a:rPr lang="en-US" dirty="0" err="1" smtClean="0"/>
              <a:t>agression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Similarity between aggression and reproductive system.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Aggression in males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Adult </a:t>
            </a:r>
            <a:r>
              <a:rPr lang="en-US" dirty="0" err="1" smtClean="0"/>
              <a:t>amles</a:t>
            </a:r>
            <a:r>
              <a:rPr lang="en-US" dirty="0" smtClean="0"/>
              <a:t> of any species fight for females or their </a:t>
            </a:r>
            <a:r>
              <a:rPr lang="en-US" dirty="0" err="1" smtClean="0"/>
              <a:t>teeitory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laboratory rodents androgen secretes </a:t>
            </a:r>
            <a:r>
              <a:rPr lang="en-US" dirty="0" err="1" smtClean="0"/>
              <a:t>prenataly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then decreases and increases again in </a:t>
            </a:r>
            <a:r>
              <a:rPr lang="en-US" dirty="0"/>
              <a:t>p</a:t>
            </a:r>
            <a:r>
              <a:rPr lang="en-US" dirty="0" smtClean="0"/>
              <a:t>uberty.</a:t>
            </a:r>
          </a:p>
          <a:p>
            <a:r>
              <a:rPr lang="en-US" dirty="0" err="1" smtClean="0"/>
              <a:t>Intermale</a:t>
            </a:r>
            <a:r>
              <a:rPr lang="en-US" dirty="0" smtClean="0"/>
              <a:t> aggression also starts at puberty it depicts that neural circuits </a:t>
            </a:r>
            <a:r>
              <a:rPr lang="en-US" dirty="0" err="1" smtClean="0"/>
              <a:t>fr</a:t>
            </a:r>
            <a:r>
              <a:rPr lang="en-US" dirty="0" smtClean="0"/>
              <a:t> aggression are controlled by androgen.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0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of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Pattern of physiological and behavioral response.</a:t>
            </a:r>
          </a:p>
          <a:p>
            <a:r>
              <a:rPr lang="en-US" dirty="0" smtClean="0"/>
              <a:t>Behavioral</a:t>
            </a:r>
          </a:p>
          <a:p>
            <a:r>
              <a:rPr lang="en-US" dirty="0" smtClean="0"/>
              <a:t>Autonomic</a:t>
            </a:r>
          </a:p>
          <a:p>
            <a:r>
              <a:rPr lang="en-US" dirty="0" smtClean="0"/>
              <a:t>Hormonal</a:t>
            </a:r>
          </a:p>
          <a:p>
            <a:r>
              <a:rPr lang="en-US" dirty="0" err="1" smtClean="0"/>
              <a:t>Beahvioiral</a:t>
            </a:r>
            <a:r>
              <a:rPr lang="en-US" dirty="0" smtClean="0"/>
              <a:t> component consists of muscular </a:t>
            </a:r>
            <a:r>
              <a:rPr lang="en-US" dirty="0" err="1" smtClean="0"/>
              <a:t>movemnets</a:t>
            </a:r>
            <a:r>
              <a:rPr lang="en-US" dirty="0" smtClean="0"/>
              <a:t> that are typical to any species.</a:t>
            </a:r>
          </a:p>
          <a:p>
            <a:r>
              <a:rPr lang="en-US" dirty="0" smtClean="0"/>
              <a:t>Autonomic system facilitates the movement and mobilize energy and decrease the </a:t>
            </a:r>
            <a:r>
              <a:rPr lang="en-US" dirty="0"/>
              <a:t>f</a:t>
            </a:r>
            <a:r>
              <a:rPr lang="en-US" dirty="0" smtClean="0"/>
              <a:t>unctioning </a:t>
            </a:r>
            <a:r>
              <a:rPr lang="en-US" dirty="0" smtClean="0"/>
              <a:t>of parasympathetic nervous system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Aggression in females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40292" y="2897690"/>
            <a:ext cx="10111416" cy="236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beings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Male and female behave differently</a:t>
            </a:r>
          </a:p>
          <a:p>
            <a:r>
              <a:rPr lang="en-US" dirty="0" smtClean="0"/>
              <a:t>It is because of socialization process</a:t>
            </a:r>
          </a:p>
          <a:p>
            <a:r>
              <a:rPr lang="en-US" dirty="0" smtClean="0"/>
              <a:t>Biological differences as well.</a:t>
            </a:r>
          </a:p>
          <a:p>
            <a:r>
              <a:rPr lang="en-US" dirty="0" smtClean="0"/>
              <a:t>Prenatal; </a:t>
            </a:r>
            <a:r>
              <a:rPr lang="en-US" dirty="0" err="1" smtClean="0"/>
              <a:t>androginazation</a:t>
            </a:r>
            <a:r>
              <a:rPr lang="en-US" dirty="0" smtClean="0"/>
              <a:t> effect all species.</a:t>
            </a:r>
          </a:p>
          <a:p>
            <a:r>
              <a:rPr lang="en-US" dirty="0" smtClean="0"/>
              <a:t>It starts from puberty and it increases aggression among men.</a:t>
            </a:r>
          </a:p>
          <a:p>
            <a:r>
              <a:rPr lang="en-US" dirty="0" smtClean="0"/>
              <a:t>It cannot be easily measured.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of emotions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8131" y="2440378"/>
            <a:ext cx="9755738" cy="327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Human expression are evolved like other animals</a:t>
            </a:r>
          </a:p>
          <a:p>
            <a:r>
              <a:rPr lang="en-US" dirty="0" smtClean="0"/>
              <a:t>According to </a:t>
            </a:r>
            <a:r>
              <a:rPr lang="en-US" dirty="0" err="1" smtClean="0"/>
              <a:t>Drwin</a:t>
            </a:r>
            <a:r>
              <a:rPr lang="en-US" dirty="0" smtClean="0"/>
              <a:t> these are innate and un learned comprised of complex set of movements.</a:t>
            </a:r>
          </a:p>
          <a:p>
            <a:r>
              <a:rPr lang="en-US" dirty="0" smtClean="0"/>
              <a:t>All are controlled by innate brain mechanisms</a:t>
            </a:r>
          </a:p>
          <a:p>
            <a:r>
              <a:rPr lang="en-US" dirty="0" smtClean="0"/>
              <a:t>Some may be </a:t>
            </a:r>
            <a:r>
              <a:rPr lang="en-US" dirty="0" err="1" smtClean="0"/>
              <a:t>resebling</a:t>
            </a:r>
            <a:r>
              <a:rPr lang="en-US" dirty="0" smtClean="0"/>
              <a:t> and some reflecting anticipating response.</a:t>
            </a:r>
          </a:p>
          <a:p>
            <a:r>
              <a:rPr lang="en-US" dirty="0" smtClean="0"/>
              <a:t>Observed his own children</a:t>
            </a:r>
          </a:p>
          <a:p>
            <a:r>
              <a:rPr lang="en-US" dirty="0" smtClean="0"/>
              <a:t>Observed people living on </a:t>
            </a:r>
            <a:r>
              <a:rPr lang="en-US" dirty="0" err="1" smtClean="0"/>
              <a:t>farr</a:t>
            </a:r>
            <a:r>
              <a:rPr lang="en-US" dirty="0" smtClean="0"/>
              <a:t> off areas</a:t>
            </a:r>
          </a:p>
          <a:p>
            <a:r>
              <a:rPr lang="en-US" dirty="0" smtClean="0"/>
              <a:t>People can have different language but express in same manner,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Ekmen</a:t>
            </a:r>
            <a:r>
              <a:rPr lang="en-US" dirty="0" smtClean="0"/>
              <a:t> and Friesen conducted study on the recognition of emotions living in tribes of guinea.</a:t>
            </a:r>
          </a:p>
          <a:p>
            <a:r>
              <a:rPr lang="en-US" dirty="0" smtClean="0"/>
              <a:t>Different countries use different words but expression of emotions is similar.</a:t>
            </a:r>
          </a:p>
          <a:p>
            <a:r>
              <a:rPr lang="en-US" dirty="0" err="1" smtClean="0"/>
              <a:t>Resaerches</a:t>
            </a:r>
            <a:r>
              <a:rPr lang="en-US" dirty="0" smtClean="0"/>
              <a:t> on blind revealed same results.</a:t>
            </a:r>
          </a:p>
          <a:p>
            <a:r>
              <a:rPr lang="en-US" dirty="0" smtClean="0"/>
              <a:t>Only facial expressions are yet studies </a:t>
            </a:r>
            <a:r>
              <a:rPr lang="en-US" dirty="0" err="1" smtClean="0"/>
              <a:t>remaiing</a:t>
            </a:r>
            <a:r>
              <a:rPr lang="en-US" dirty="0" smtClean="0"/>
              <a:t> indicators cannot be studied yet.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basis of communication of 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Two way process</a:t>
            </a:r>
          </a:p>
          <a:p>
            <a:r>
              <a:rPr lang="en-US" dirty="0" smtClean="0"/>
              <a:t>Expression and recognition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92725" y="2630925"/>
            <a:ext cx="9806549" cy="28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 recognize emotions by vision and audition.</a:t>
            </a:r>
          </a:p>
          <a:p>
            <a:r>
              <a:rPr lang="en-US" dirty="0" smtClean="0"/>
              <a:t>Right hemisphere play more important role as compare to left </a:t>
            </a:r>
            <a:r>
              <a:rPr lang="en-US" dirty="0" err="1" smtClean="0"/>
              <a:t>hemishphere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Left ear and left visual field is more important.</a:t>
            </a:r>
          </a:p>
          <a:p>
            <a:endParaRPr lang="en-US" dirty="0" smtClean="0"/>
          </a:p>
          <a:p>
            <a:r>
              <a:rPr lang="en-US" dirty="0" smtClean="0"/>
              <a:t>Left </a:t>
            </a:r>
            <a:r>
              <a:rPr lang="en-US" dirty="0" err="1" smtClean="0"/>
              <a:t>hemishphere</a:t>
            </a:r>
            <a:r>
              <a:rPr lang="en-US" dirty="0" smtClean="0"/>
              <a:t> assess the meaning of voice and right hemisphere understands the emotion through tone.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16509" y="2834175"/>
            <a:ext cx="9958982" cy="248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67320" y="3437573"/>
            <a:ext cx="9857360" cy="12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Provide blood flow to the muscles.</a:t>
            </a:r>
          </a:p>
          <a:p>
            <a:r>
              <a:rPr lang="en-US" dirty="0" smtClean="0"/>
              <a:t>Steroid hormones help body to use glucose.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733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94348" y="3094589"/>
            <a:ext cx="9603304" cy="19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92725" y="2662683"/>
            <a:ext cx="9806549" cy="283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Therefore actors are needed to imagine the original condition and then they can </a:t>
            </a:r>
            <a:r>
              <a:rPr lang="en-US" dirty="0" err="1" smtClean="0"/>
              <a:t>naturaly</a:t>
            </a:r>
            <a:r>
              <a:rPr lang="en-US" dirty="0" smtClean="0"/>
              <a:t> experience the emotion.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48640" y="2405575"/>
            <a:ext cx="11197883" cy="40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More emphasis on negative emotions.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76774" y="2883877"/>
            <a:ext cx="11211951" cy="298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Resaerch</a:t>
            </a:r>
            <a:r>
              <a:rPr lang="en-US" dirty="0" smtClean="0"/>
              <a:t> with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Amygdala is very important in situations where physiological existence is very significant.</a:t>
            </a:r>
          </a:p>
          <a:p>
            <a:r>
              <a:rPr lang="en-US" dirty="0" smtClean="0"/>
              <a:t>Single neurons of various </a:t>
            </a:r>
            <a:r>
              <a:rPr lang="en-US" dirty="0" err="1" smtClean="0"/>
              <a:t>nuclie</a:t>
            </a:r>
            <a:r>
              <a:rPr lang="en-US" dirty="0" smtClean="0"/>
              <a:t> of amygdala becomes active in emotional situations.</a:t>
            </a:r>
          </a:p>
          <a:p>
            <a:r>
              <a:rPr lang="en-US" dirty="0" smtClean="0"/>
              <a:t>It is also involved in effect of pheromones on reproductive physiology and behavior.</a:t>
            </a:r>
          </a:p>
          <a:p>
            <a:r>
              <a:rPr lang="en-US" dirty="0" smtClean="0"/>
              <a:t>Amygdala is located within temporal lobes.</a:t>
            </a:r>
          </a:p>
          <a:p>
            <a:r>
              <a:rPr lang="en-US" dirty="0" smtClean="0"/>
              <a:t>It consists of several group of </a:t>
            </a:r>
            <a:r>
              <a:rPr lang="en-US" dirty="0" err="1" smtClean="0"/>
              <a:t>nuclie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With different input and output with different functions.</a:t>
            </a:r>
          </a:p>
          <a:p>
            <a:r>
              <a:rPr lang="en-US" dirty="0" smtClean="0"/>
              <a:t>Comprised of twelve regions</a:t>
            </a:r>
          </a:p>
          <a:p>
            <a:r>
              <a:rPr lang="en-US" dirty="0" smtClean="0"/>
              <a:t>In this book we are concerned with </a:t>
            </a:r>
          </a:p>
          <a:p>
            <a:r>
              <a:rPr lang="en-US" dirty="0" smtClean="0"/>
              <a:t>Medial nucleus</a:t>
            </a:r>
          </a:p>
          <a:p>
            <a:r>
              <a:rPr lang="en-US" dirty="0" smtClean="0"/>
              <a:t>Lateral nucleus</a:t>
            </a:r>
          </a:p>
          <a:p>
            <a:r>
              <a:rPr lang="en-US" dirty="0" smtClean="0"/>
              <a:t>Basal nucleus</a:t>
            </a:r>
          </a:p>
          <a:p>
            <a:r>
              <a:rPr lang="en-US" dirty="0" smtClean="0"/>
              <a:t>Accessory basal nucleus</a:t>
            </a:r>
          </a:p>
          <a:p>
            <a:r>
              <a:rPr lang="en-US" dirty="0" smtClean="0"/>
              <a:t>Central nucleus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2082</TotalTime>
  <Words>1137</Words>
  <Application>Microsoft Office PowerPoint</Application>
  <PresentationFormat>Widescreen</PresentationFormat>
  <Paragraphs>139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Tw Cen MT</vt:lpstr>
      <vt:lpstr>Droplet</vt:lpstr>
      <vt:lpstr>EMOTION</vt:lpstr>
      <vt:lpstr>PowerPoint Presentation</vt:lpstr>
      <vt:lpstr>Pattern of response</vt:lpstr>
      <vt:lpstr>PowerPoint Presentation</vt:lpstr>
      <vt:lpstr>PowerPoint Presentation</vt:lpstr>
      <vt:lpstr>PowerPoint Presentation</vt:lpstr>
      <vt:lpstr>fear</vt:lpstr>
      <vt:lpstr>Resaerch with animals</vt:lpstr>
      <vt:lpstr>PowerPoint Presentation</vt:lpstr>
      <vt:lpstr>Medial nucleus</vt:lpstr>
      <vt:lpstr>LATERAL NUCLEUS</vt:lpstr>
      <vt:lpstr>PowerPoint Presentation</vt:lpstr>
      <vt:lpstr>PowerPoint Presentation</vt:lpstr>
      <vt:lpstr>PowerPoint Presentation</vt:lpstr>
      <vt:lpstr>RESEARCH WITH HUMAN BEINGS</vt:lpstr>
      <vt:lpstr>PowerPoint Presentation</vt:lpstr>
      <vt:lpstr>PowerPoint Presentation</vt:lpstr>
      <vt:lpstr>Anger and aggression</vt:lpstr>
      <vt:lpstr>Research with laboratory animals</vt:lpstr>
      <vt:lpstr>PowerPoint Presentation</vt:lpstr>
      <vt:lpstr>PowerPoint Presentation</vt:lpstr>
      <vt:lpstr>Role of serotonin</vt:lpstr>
      <vt:lpstr>Resaerches with human beings</vt:lpstr>
      <vt:lpstr>Role of prefrontal cortex.</vt:lpstr>
      <vt:lpstr>PowerPoint Presentation</vt:lpstr>
      <vt:lpstr>PowerPoint Presentation</vt:lpstr>
      <vt:lpstr>PowerPoint Presentation</vt:lpstr>
      <vt:lpstr>Hormonal control of agression</vt:lpstr>
      <vt:lpstr>Aggression in males</vt:lpstr>
      <vt:lpstr>Aggression in females</vt:lpstr>
      <vt:lpstr>Human beings</vt:lpstr>
      <vt:lpstr>Communication of emotions</vt:lpstr>
      <vt:lpstr>PowerPoint Presentation</vt:lpstr>
      <vt:lpstr>PowerPoint Presentation</vt:lpstr>
      <vt:lpstr>Neural basis of communication of emotions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Expression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SABA</dc:creator>
  <cp:lastModifiedBy>psychology</cp:lastModifiedBy>
  <cp:revision>40</cp:revision>
  <dcterms:created xsi:type="dcterms:W3CDTF">2017-01-17T03:01:25Z</dcterms:created>
  <dcterms:modified xsi:type="dcterms:W3CDTF">2020-04-22T04:40:50Z</dcterms:modified>
</cp:coreProperties>
</file>