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E2AC-8B38-44A6-A2CB-978E76F2098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3583-CB41-4AE2-AB4E-6AD3CA26A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AWARNESS OF TOOLS AND EQUIPMENTS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PRINTMAKING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tPmHSwUEL._AC_SL15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16" y="0"/>
            <a:ext cx="6449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6310313" cy="504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86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BURNISHERS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-4-Skull-plate-at-work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259"/>
            <a:ext cx="9144000" cy="63674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133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SCREEN PRINTING TOOLS</a:t>
            </a:r>
            <a:endParaRPr lang="en-US" sz="7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1" y="1143000"/>
            <a:ext cx="8847129" cy="46481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696"/>
            <a:ext cx="9144000" cy="48646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b51b6a8e152e44e60d5415fbf15b0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SQUEEGEE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15783-main-530Wx530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76200"/>
            <a:ext cx="5876925" cy="587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SCREEN PRINTING FRAME 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ecca282-6eca-4ec3-9e31-fd855e91ee97_1.c9923498d62b791cadc99c0249f220b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8975" cy="6105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4876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SCREEN MESH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based-screen-printing-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79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SCREEN PRINTING INKS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LINOCUT TOOLS AND PLATE</a:t>
            </a:r>
            <a:endParaRPr lang="en-US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133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LINE ENGRAVING TOOLS</a:t>
            </a:r>
            <a:endParaRPr lang="en-US" sz="7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917656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e_line_tool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f64050a464890b93d5abf7a5094e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96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DIAMOND POINT ENGRAVING TOOLS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7ca111135141.560f23b5252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15578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per-sheet-500x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77000" cy="6451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791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COPPER PLATE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nc-plating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246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791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ZINC PLATE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LITHOGRAPHY TOOLS </a:t>
            </a:r>
            <a:endParaRPr lang="en-US" sz="6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9" y="685800"/>
            <a:ext cx="838518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K9tbaL0sL._SR500,5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581025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235612" cy="5419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562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LITHO STONE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N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63315"/>
            <a:ext cx="6149326" cy="5485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96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LITHO CRAYON PENCIL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62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ing-Methods-Block-Printing-Katharine-Watso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95"/>
            <a:ext cx="9144000" cy="6252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526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MEZZOTINT TOOLS AND COPPER PLATE</a:t>
            </a:r>
            <a:endParaRPr lang="en-US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ruary2014-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6604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562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PLATE AND ROCKER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</Words>
  <Application>Microsoft Office PowerPoint</Application>
  <PresentationFormat>On-screen Show (4:3)</PresentationFormat>
  <Paragraphs>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AWARNESS OF TOOLS AND EQUIPMENTS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AWARNESS OF TOOLS AND EQUIPMENTS</dc:title>
  <dc:creator>Muhammad Bilal</dc:creator>
  <cp:lastModifiedBy>Muhammad Bilal</cp:lastModifiedBy>
  <cp:revision>4</cp:revision>
  <dcterms:created xsi:type="dcterms:W3CDTF">2020-05-03T09:51:11Z</dcterms:created>
  <dcterms:modified xsi:type="dcterms:W3CDTF">2020-05-03T10:29:27Z</dcterms:modified>
</cp:coreProperties>
</file>