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307" r:id="rId17"/>
    <p:sldId id="269" r:id="rId18"/>
    <p:sldId id="270" r:id="rId19"/>
    <p:sldId id="271" r:id="rId20"/>
    <p:sldId id="272" r:id="rId21"/>
    <p:sldId id="291" r:id="rId22"/>
    <p:sldId id="273" r:id="rId23"/>
    <p:sldId id="274" r:id="rId24"/>
    <p:sldId id="275" r:id="rId25"/>
    <p:sldId id="276" r:id="rId26"/>
    <p:sldId id="306" r:id="rId27"/>
    <p:sldId id="277" r:id="rId28"/>
    <p:sldId id="278" r:id="rId29"/>
    <p:sldId id="290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28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Haemorrhoids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Ahmad Hassan Khan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Associate Professor Surgery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Sargodha Medical College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6173" r="38813" b="13829"/>
          <a:stretch/>
        </p:blipFill>
        <p:spPr bwMode="auto">
          <a:xfrm>
            <a:off x="381000" y="125633"/>
            <a:ext cx="8686800" cy="64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or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– when there is no known cause</a:t>
            </a:r>
          </a:p>
          <a:p>
            <a:endParaRPr lang="en-US" dirty="0"/>
          </a:p>
          <a:p>
            <a:r>
              <a:rPr lang="en-US" dirty="0" smtClean="0"/>
              <a:t>Secondary – when there is a cause for example a Rectal Tumour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25255" r="39846" b="14441"/>
          <a:stretch/>
        </p:blipFill>
        <p:spPr bwMode="auto">
          <a:xfrm>
            <a:off x="181516" y="225794"/>
            <a:ext cx="8581484" cy="640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27091" r="39674" b="15054"/>
          <a:stretch/>
        </p:blipFill>
        <p:spPr bwMode="auto">
          <a:xfrm>
            <a:off x="315795" y="228600"/>
            <a:ext cx="8633583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26174" r="39157" b="14747"/>
          <a:stretch/>
        </p:blipFill>
        <p:spPr bwMode="auto">
          <a:xfrm>
            <a:off x="304800" y="0"/>
            <a:ext cx="8839200" cy="654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5866" r="39501" b="15055"/>
          <a:stretch/>
        </p:blipFill>
        <p:spPr bwMode="auto">
          <a:xfrm>
            <a:off x="-46446" y="-17023"/>
            <a:ext cx="9190446" cy="68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anal cushions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are the positions in lithotomy position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7 and 11 o clock</a:t>
            </a:r>
          </a:p>
          <a:p>
            <a:r>
              <a:rPr lang="en-US" dirty="0" smtClean="0"/>
              <a:t>What are the types of Haemorrhoids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Internal, external, </a:t>
            </a:r>
            <a:r>
              <a:rPr lang="en-US" b="1" dirty="0" err="1" smtClean="0">
                <a:solidFill>
                  <a:srgbClr val="FF0000"/>
                </a:solidFill>
              </a:rPr>
              <a:t>internoexternal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25867" r="39329" b="12605"/>
          <a:stretch/>
        </p:blipFill>
        <p:spPr bwMode="auto">
          <a:xfrm>
            <a:off x="228601" y="76200"/>
            <a:ext cx="8305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25255" r="39502" b="14747"/>
          <a:stretch/>
        </p:blipFill>
        <p:spPr bwMode="auto">
          <a:xfrm>
            <a:off x="181100" y="95860"/>
            <a:ext cx="8734300" cy="66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8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26479" r="39502" b="13523"/>
          <a:stretch/>
        </p:blipFill>
        <p:spPr bwMode="auto">
          <a:xfrm>
            <a:off x="381000" y="305016"/>
            <a:ext cx="8305800" cy="63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Niazi\Desktop\6c7a847238cecb178a9699e6edf23c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92616" cy="54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5561" r="39846" b="13829"/>
          <a:stretch/>
        </p:blipFill>
        <p:spPr bwMode="auto">
          <a:xfrm>
            <a:off x="228600" y="0"/>
            <a:ext cx="8767269" cy="664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Niazi\Desktop\Piles-haemorrho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7724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25561" r="38985" b="14441"/>
          <a:stretch/>
        </p:blipFill>
        <p:spPr bwMode="auto">
          <a:xfrm>
            <a:off x="304800" y="87679"/>
            <a:ext cx="8763000" cy="648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         </a:t>
            </a:r>
            <a:r>
              <a:rPr lang="en-US" b="1" dirty="0" smtClean="0"/>
              <a:t>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22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5255" r="39330" b="13829"/>
          <a:stretch/>
        </p:blipFill>
        <p:spPr bwMode="auto">
          <a:xfrm>
            <a:off x="457201" y="28400"/>
            <a:ext cx="8534400" cy="650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25255" r="38985" b="14747"/>
          <a:stretch/>
        </p:blipFill>
        <p:spPr bwMode="auto">
          <a:xfrm>
            <a:off x="263872" y="100262"/>
            <a:ext cx="8727728" cy="6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Niazi\Desktop\Sclerotherapy-for-Hemorrho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239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4947" r="39329" b="14136"/>
          <a:stretch/>
        </p:blipFill>
        <p:spPr bwMode="auto">
          <a:xfrm>
            <a:off x="381001" y="314291"/>
            <a:ext cx="8229600" cy="625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 descr="C:\Users\Niazi\Desktop\rubber-band-li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062"/>
            <a:ext cx="8572501" cy="59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Niazi\Desktop\7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916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Hemorrhoids( meaning)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Haema</a:t>
            </a:r>
            <a:r>
              <a:rPr lang="en-US" dirty="0" smtClean="0"/>
              <a:t>		blood</a:t>
            </a:r>
          </a:p>
          <a:p>
            <a:endParaRPr lang="en-US" dirty="0"/>
          </a:p>
          <a:p>
            <a:r>
              <a:rPr lang="en-US" dirty="0" err="1" smtClean="0"/>
              <a:t>Rhoos</a:t>
            </a:r>
            <a:r>
              <a:rPr lang="en-US" dirty="0" smtClean="0"/>
              <a:t>		flowing</a:t>
            </a:r>
            <a:endParaRPr lang="en-US" dirty="0"/>
          </a:p>
        </p:txBody>
      </p:sp>
      <p:pic>
        <p:nvPicPr>
          <p:cNvPr id="1028" name="Picture 4" descr="C:\Users\Niazi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54" y="3200400"/>
            <a:ext cx="44699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5561" r="38642" b="15053"/>
          <a:stretch/>
        </p:blipFill>
        <p:spPr bwMode="auto">
          <a:xfrm>
            <a:off x="92768" y="228600"/>
            <a:ext cx="8847451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25867" r="38469" b="14136"/>
          <a:stretch/>
        </p:blipFill>
        <p:spPr bwMode="auto">
          <a:xfrm>
            <a:off x="152400" y="228601"/>
            <a:ext cx="8850017" cy="61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25255" r="38985" b="13523"/>
          <a:stretch/>
        </p:blipFill>
        <p:spPr bwMode="auto">
          <a:xfrm>
            <a:off x="457200" y="86880"/>
            <a:ext cx="8534400" cy="641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5561" r="38985" b="15666"/>
          <a:stretch/>
        </p:blipFill>
        <p:spPr bwMode="auto">
          <a:xfrm>
            <a:off x="76200" y="233528"/>
            <a:ext cx="8839200" cy="64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24947" r="40362" b="14136"/>
          <a:stretch/>
        </p:blipFill>
        <p:spPr bwMode="auto">
          <a:xfrm>
            <a:off x="228600" y="-1"/>
            <a:ext cx="8811492" cy="695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5255" r="39674" b="14135"/>
          <a:stretch/>
        </p:blipFill>
        <p:spPr bwMode="auto">
          <a:xfrm>
            <a:off x="519160" y="2"/>
            <a:ext cx="8472440" cy="64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5561" r="39329" b="15360"/>
          <a:stretch/>
        </p:blipFill>
        <p:spPr bwMode="auto">
          <a:xfrm>
            <a:off x="70781" y="190289"/>
            <a:ext cx="8844620" cy="65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4336" r="38813" b="13829"/>
          <a:stretch/>
        </p:blipFill>
        <p:spPr bwMode="auto">
          <a:xfrm>
            <a:off x="140055" y="125636"/>
            <a:ext cx="8699145" cy="66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25561" r="39157" b="13523"/>
          <a:stretch/>
        </p:blipFill>
        <p:spPr bwMode="auto">
          <a:xfrm>
            <a:off x="304801" y="227172"/>
            <a:ext cx="8534400" cy="636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6479" r="38813" b="15054"/>
          <a:stretch/>
        </p:blipFill>
        <p:spPr bwMode="auto">
          <a:xfrm>
            <a:off x="282965" y="228600"/>
            <a:ext cx="8741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6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cushions to </a:t>
            </a:r>
            <a:r>
              <a:rPr lang="en-US" dirty="0" err="1" smtClean="0"/>
              <a:t>Haemorroids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 cushions are aggregation of blood vessels, smooth muscles and elastic connective tissue in sub-mucosa</a:t>
            </a:r>
          </a:p>
          <a:p>
            <a:endParaRPr lang="en-US" dirty="0"/>
          </a:p>
          <a:p>
            <a:r>
              <a:rPr lang="en-US" b="1" dirty="0" smtClean="0"/>
              <a:t>Haemorrhoids</a:t>
            </a:r>
            <a:r>
              <a:rPr lang="en-US" dirty="0" smtClean="0"/>
              <a:t> are downward sliding of anal cushions due to straining or some other causes.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Fissure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05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4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5561" r="39502" b="16584"/>
          <a:stretch/>
        </p:blipFill>
        <p:spPr bwMode="auto">
          <a:xfrm>
            <a:off x="609600" y="380255"/>
            <a:ext cx="8077200" cy="563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26174" r="39846" b="14747"/>
          <a:stretch/>
        </p:blipFill>
        <p:spPr bwMode="auto">
          <a:xfrm>
            <a:off x="609601" y="304800"/>
            <a:ext cx="8095004" cy="60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25867" r="38985" b="13217"/>
          <a:stretch/>
        </p:blipFill>
        <p:spPr bwMode="auto">
          <a:xfrm>
            <a:off x="685800" y="203273"/>
            <a:ext cx="8153400" cy="61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25561" r="39157" b="27910"/>
          <a:stretch/>
        </p:blipFill>
        <p:spPr bwMode="auto">
          <a:xfrm>
            <a:off x="228599" y="533400"/>
            <a:ext cx="900522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4948" r="39502" b="14442"/>
          <a:stretch/>
        </p:blipFill>
        <p:spPr bwMode="auto">
          <a:xfrm>
            <a:off x="577481" y="133290"/>
            <a:ext cx="8261719" cy="62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25866" r="38985" b="15055"/>
          <a:stretch/>
        </p:blipFill>
        <p:spPr bwMode="auto">
          <a:xfrm>
            <a:off x="524030" y="336439"/>
            <a:ext cx="8315170" cy="59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25866" r="39330" b="15055"/>
          <a:stretch/>
        </p:blipFill>
        <p:spPr bwMode="auto">
          <a:xfrm>
            <a:off x="728261" y="645086"/>
            <a:ext cx="7577539" cy="56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24948" r="38813" b="14442"/>
          <a:stretch/>
        </p:blipFill>
        <p:spPr bwMode="auto">
          <a:xfrm>
            <a:off x="609600" y="165509"/>
            <a:ext cx="8229600" cy="626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iazi\Desktop\what-are-hemorrhoi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25255" r="39157" b="14441"/>
          <a:stretch/>
        </p:blipFill>
        <p:spPr bwMode="auto">
          <a:xfrm>
            <a:off x="228600" y="152400"/>
            <a:ext cx="8610600" cy="635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24642" r="39846" b="23625"/>
          <a:stretch/>
        </p:blipFill>
        <p:spPr bwMode="auto">
          <a:xfrm>
            <a:off x="58697" y="429164"/>
            <a:ext cx="8780503" cy="58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Niazi\Desktop\20170725_190856__1501024289_190.80.8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28600"/>
            <a:ext cx="7164387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24642" r="38984" b="25857"/>
          <a:stretch/>
        </p:blipFill>
        <p:spPr bwMode="auto">
          <a:xfrm>
            <a:off x="166254" y="-76200"/>
            <a:ext cx="867294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35356" r="40705" b="13217"/>
          <a:stretch/>
        </p:blipFill>
        <p:spPr bwMode="auto">
          <a:xfrm>
            <a:off x="381000" y="-762000"/>
            <a:ext cx="784860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Hemorrhoids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  <a:p>
            <a:endParaRPr lang="en-US" dirty="0" smtClean="0"/>
          </a:p>
          <a:p>
            <a:r>
              <a:rPr lang="en-US" dirty="0" smtClean="0"/>
              <a:t>External</a:t>
            </a:r>
          </a:p>
          <a:p>
            <a:endParaRPr lang="en-US" dirty="0" smtClean="0"/>
          </a:p>
          <a:p>
            <a:r>
              <a:rPr lang="en-US" dirty="0" err="1" smtClean="0"/>
              <a:t>Internoexternal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8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5561" r="38985" b="13829"/>
          <a:stretch/>
        </p:blipFill>
        <p:spPr bwMode="auto">
          <a:xfrm>
            <a:off x="304800" y="50224"/>
            <a:ext cx="8763000" cy="657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113</Words>
  <Application>Microsoft Office PowerPoint</Application>
  <PresentationFormat>On-screen Show (4:3)</PresentationFormat>
  <Paragraphs>37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Haemorrhoids</vt:lpstr>
      <vt:lpstr>PowerPoint Presentation</vt:lpstr>
      <vt:lpstr>Hemorrhoids( meaning) </vt:lpstr>
      <vt:lpstr>Anal cushions to Haemorroids</vt:lpstr>
      <vt:lpstr>PowerPoint Presentation</vt:lpstr>
      <vt:lpstr>PowerPoint Presentation</vt:lpstr>
      <vt:lpstr>5</vt:lpstr>
      <vt:lpstr>Types of Hemorrhoids</vt:lpstr>
      <vt:lpstr>PowerPoint Presentation</vt:lpstr>
      <vt:lpstr>PowerPoint Presentation</vt:lpstr>
      <vt:lpstr>Primary or secondary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 Fissure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Haemorrhoids</dc:title>
  <dc:creator>Niazi</dc:creator>
  <cp:lastModifiedBy>Niazi</cp:lastModifiedBy>
  <cp:revision>34</cp:revision>
  <dcterms:created xsi:type="dcterms:W3CDTF">2006-08-16T00:00:00Z</dcterms:created>
  <dcterms:modified xsi:type="dcterms:W3CDTF">2020-04-07T08:03:48Z</dcterms:modified>
</cp:coreProperties>
</file>