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10BC-B39C-488F-B9E0-59191F8A8564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A3BD8-988C-4B14-9899-411CA82AA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F46D1B-4DDD-4914-9786-6B73F657D36F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4967D1-FDE2-46E7-91BD-6825B27713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IMPROVING PRECISION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5800" y="4765591"/>
            <a:ext cx="77724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Precision of an experiment refers to its ability to detect true treatment effects.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there is smaller treatment difference the experiment will more precise.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greater variability among treatment then more error and less precision.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Standard error of difference=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/n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PRECISION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34000" y="4495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0" y="42672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715000" y="4495800"/>
            <a:ext cx="609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5715000" y="4724400"/>
            <a:ext cx="2286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replication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Careful selection of treatments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Refinement of technique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Selection of experimental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Selection of experimental unit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Taking additional measurement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Planned grouping of experimental units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TECHNIQUES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 PRECISION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Precision of an experiment can increased by additional replication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LSD=t    2s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/n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n’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increases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t’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become slightly smaller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field and vegetable crop research, four to eight replications are required for reasonable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precision.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probability is poor there is no other reasonable mean to increase precision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1.INCREASED REPLICATION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23622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790700" y="2552700"/>
            <a:ext cx="6096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1866900" y="2857500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Careful selection of treatment is important for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Achieving the experimenter’s objective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Increasing the precision of experiment.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used in studying the effect of an herbicide, fungicide, fertilizer and insecticide.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useful to determine how experimental unit response to increase the dose.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Establishing a dose-response curve and facilitate the computation of sums of square and equation of response.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SELECTION OF TREATEMENT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Faulty technique may increase experimental error and biased treatment effect.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good technique should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Uniformly apply treatments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Devise suitable and unbiased measure of treatment effects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Prevent gross errors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external influence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3.REFINEMENT OF TECHNIQUE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Carefully selected, uniform material is desirable.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selecting experimental material population about which inferences is made should keep in mind.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most applied research in Agriculture, it is important to use kind of experimental material that will used in actual production.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SELECTION OF EXPERIMENTAL MATERIAL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size and shape of the field plot affect precision.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Variability decreases with increase in plot size.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little grain precision is achieved by using plot larger than 0.1acre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most crops, harvested area of 0.01-0.02 acres results in good yield.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Increasing number or trees in experimental unit increase precision.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one tree can be handled as experimental unit then precision will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increase more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SELECTION OF EXPERIMENTAL  UNIT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in experiment is reduced by removing the variability in Y associated with some independent variable X.</a:t>
            </a:r>
            <a:endParaRPr lang="en-US" smtClean="0"/>
          </a:p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TAKING ADDITIONAL MEASUREMENTS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389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IMPROVING PRECISION</vt:lpstr>
      <vt:lpstr>PRECISION</vt:lpstr>
      <vt:lpstr>TECHNIQUES TO IMPROVE PRECISION</vt:lpstr>
      <vt:lpstr>1.INCREASED REPLICATION</vt:lpstr>
      <vt:lpstr>2. SELECTION OF TREATEMENT</vt:lpstr>
      <vt:lpstr>3.REFINEMENT OF TECHNIQUE</vt:lpstr>
      <vt:lpstr>4. SELECTION OF EXPERIMENTAL MATERIAL</vt:lpstr>
      <vt:lpstr>5. SELECTION OF EXPERIMENTAL  UNIT</vt:lpstr>
      <vt:lpstr>6. TAKING ADDITIONAL MEASUREMENTS</vt:lpstr>
    </vt:vector>
  </TitlesOfParts>
  <Company>UAF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PRECISION</dc:title>
  <dc:creator>Dr. Ehsanullah</dc:creator>
  <cp:lastModifiedBy>Dr. Ehsanullah</cp:lastModifiedBy>
  <cp:revision>35</cp:revision>
  <dcterms:created xsi:type="dcterms:W3CDTF">2011-01-11T04:05:45Z</dcterms:created>
  <dcterms:modified xsi:type="dcterms:W3CDTF">2011-01-11T06:59:17Z</dcterms:modified>
</cp:coreProperties>
</file>