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2110" y="676275"/>
            <a:ext cx="11231245" cy="954405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5400" b="1" dirty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Command Design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745" y="2422525"/>
            <a:ext cx="10949305" cy="3051175"/>
          </a:xfrm>
        </p:spPr>
        <p:txBody>
          <a:bodyPr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99465"/>
            <a:ext cx="10972800" cy="5327015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>
                <a:effectLst/>
                <a:cs typeface="+mn-lt"/>
                <a:sym typeface="+mn-ea"/>
              </a:rPr>
              <a:t>The Command Pattern encapsulates a request as an object, thereby </a:t>
            </a:r>
            <a:br>
              <a:rPr lang="en-US" sz="2400">
                <a:effectLst/>
                <a:cs typeface="+mn-lt"/>
                <a:sym typeface="+mn-ea"/>
              </a:rPr>
            </a:br>
            <a:r>
              <a:rPr lang="en-US" sz="2400">
                <a:effectLst/>
                <a:cs typeface="+mn-lt"/>
                <a:sym typeface="+mn-ea"/>
              </a:rPr>
              <a:t>letting you parameterize other objects with different requests, queue </a:t>
            </a:r>
            <a:br>
              <a:rPr lang="en-US" sz="2400">
                <a:effectLst/>
                <a:cs typeface="+mn-lt"/>
                <a:sym typeface="+mn-ea"/>
              </a:rPr>
            </a:br>
            <a:r>
              <a:rPr lang="en-US" sz="2400">
                <a:effectLst/>
                <a:cs typeface="+mn-lt"/>
                <a:sym typeface="+mn-ea"/>
              </a:rPr>
              <a:t>or log requests, and support undoable operations.</a:t>
            </a:r>
            <a:endParaRPr lang="en-US">
              <a:effectLst/>
              <a:latin typeface="+mn-lt"/>
              <a:cs typeface="+mn-lt"/>
            </a:endParaRPr>
          </a:p>
          <a:p>
            <a:endParaRPr lang="en-US"/>
          </a:p>
          <a:p>
            <a:r>
              <a:rPr lang="en-US"/>
              <a:t>In other Words</a:t>
            </a:r>
          </a:p>
          <a:p>
            <a:pPr marL="0" lvl="0" indent="0" algn="just">
              <a:buNone/>
            </a:pPr>
            <a:r>
              <a:rPr lang="en-US" sz="2400"/>
              <a:t>Command pattern is a data driven design pattern and falls under behavioral</a:t>
            </a:r>
          </a:p>
          <a:p>
            <a:pPr marL="0" lvl="0" indent="0" algn="just">
              <a:buNone/>
            </a:pPr>
            <a:r>
              <a:rPr lang="en-US" sz="2400"/>
              <a:t>pattern category. A request is wrapped under an object as command and</a:t>
            </a:r>
          </a:p>
          <a:p>
            <a:pPr marL="0" lvl="0" indent="0" algn="just">
              <a:buNone/>
            </a:pPr>
            <a:r>
              <a:rPr lang="en-US" sz="2400"/>
              <a:t>passed to invoker object. Invoker object looks for the appropriate object</a:t>
            </a:r>
          </a:p>
          <a:p>
            <a:pPr marL="0" lvl="0" indent="0" algn="just">
              <a:buNone/>
            </a:pPr>
            <a:r>
              <a:rPr lang="en-US" sz="2400"/>
              <a:t>which can handle this command and passes the command to the</a:t>
            </a:r>
          </a:p>
          <a:p>
            <a:pPr marL="0" lvl="0" indent="0" algn="just">
              <a:buNone/>
            </a:pPr>
            <a:r>
              <a:rPr lang="en-US" sz="2400"/>
              <a:t>corresponding object which executes the command.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89150"/>
            <a:ext cx="10972800" cy="4038600"/>
          </a:xfrm>
        </p:spPr>
        <p:txBody>
          <a:bodyPr/>
          <a:lstStyle/>
          <a:p>
            <a:r>
              <a:rPr lang="en-US"/>
              <a:t>Problem</a:t>
            </a:r>
          </a:p>
          <a:p>
            <a:pPr marL="0" indent="0" algn="just">
              <a:buNone/>
            </a:pPr>
            <a:r>
              <a:rPr lang="en-US" sz="2400"/>
              <a:t>Need to issue requests to objects without knowing anything about the operation being requested or the receiver of the request.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60400"/>
            <a:ext cx="10972800" cy="5366385"/>
          </a:xfrm>
        </p:spPr>
        <p:txBody>
          <a:bodyPr/>
          <a:lstStyle/>
          <a:p>
            <a:pPr marL="0" indent="0" algn="just">
              <a:buNone/>
            </a:pPr>
            <a:r>
              <a:rPr lang="en-US" b="1"/>
              <a:t>Vocabulary</a:t>
            </a:r>
            <a:endParaRPr lang="en-US" sz="2400"/>
          </a:p>
          <a:p>
            <a:pPr marL="0" indent="0" algn="just">
              <a:buNone/>
            </a:pPr>
            <a:r>
              <a:rPr lang="en-US" sz="2400" b="1"/>
              <a:t>Command</a:t>
            </a:r>
            <a:endParaRPr lang="en-US" sz="2400"/>
          </a:p>
          <a:p>
            <a:pPr marL="0" indent="0" algn="just">
              <a:buNone/>
            </a:pPr>
            <a:r>
              <a:rPr lang="en-US" sz="2400"/>
              <a:t>The command that is being sent </a:t>
            </a:r>
          </a:p>
          <a:p>
            <a:pPr marL="0" indent="0" algn="just">
              <a:buNone/>
            </a:pPr>
            <a:r>
              <a:rPr lang="en-US" sz="2400" b="1"/>
              <a:t>Client</a:t>
            </a:r>
            <a:endParaRPr lang="en-US" sz="2400"/>
          </a:p>
          <a:p>
            <a:pPr marL="0" indent="0" algn="just">
              <a:buNone/>
            </a:pPr>
            <a:r>
              <a:rPr lang="en-US" sz="2400"/>
              <a:t>The sender of the command </a:t>
            </a:r>
          </a:p>
          <a:p>
            <a:pPr marL="0" indent="0" algn="just">
              <a:buNone/>
            </a:pPr>
            <a:r>
              <a:rPr lang="en-US" sz="2400" b="1"/>
              <a:t>Invoker</a:t>
            </a:r>
            <a:endParaRPr lang="en-US" sz="2400"/>
          </a:p>
          <a:p>
            <a:pPr marL="0" indent="0" algn="just">
              <a:buNone/>
            </a:pPr>
            <a:r>
              <a:rPr lang="en-US" sz="2400"/>
              <a:t>the one that performs the operation</a:t>
            </a:r>
          </a:p>
          <a:p>
            <a:pPr marL="0" indent="0" algn="just">
              <a:buNone/>
            </a:pPr>
            <a:r>
              <a:rPr lang="en-US" sz="2400" b="1"/>
              <a:t>Receiver</a:t>
            </a:r>
            <a:endParaRPr lang="en-US" sz="2400"/>
          </a:p>
          <a:p>
            <a:pPr marL="0" indent="0" algn="just">
              <a:buNone/>
            </a:pPr>
            <a:r>
              <a:rPr lang="en-US" sz="2400"/>
              <a:t>The one who gets the command</a:t>
            </a:r>
          </a:p>
          <a:p>
            <a:pPr marL="0" indent="0" algn="just">
              <a:buNone/>
            </a:pPr>
            <a:r>
              <a:rPr lang="en-US" sz="2400" b="1"/>
              <a:t>ConcreteCommand</a:t>
            </a:r>
            <a:endParaRPr lang="en-US" sz="2400"/>
          </a:p>
          <a:p>
            <a:pPr marL="0" indent="0" algn="just">
              <a:buNone/>
            </a:pPr>
            <a:r>
              <a:rPr lang="en-US" sz="2400"/>
              <a:t>Implements execute( ) by invoking the corresponding operation(s) on Receiver(s)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Problem</a:t>
            </a:r>
          </a:p>
          <a:p>
            <a:pPr marL="0" indent="0">
              <a:buNone/>
            </a:pPr>
            <a:endParaRPr lang="en-US"/>
          </a:p>
        </p:txBody>
      </p:sp>
      <p:pic>
        <p:nvPicPr>
          <p:cNvPr id="5" name="Picture 4" descr="Command_example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7560" y="1802765"/>
            <a:ext cx="7505700" cy="406463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74395"/>
            <a:ext cx="10972800" cy="5253355"/>
          </a:xfrm>
        </p:spPr>
        <p:txBody>
          <a:bodyPr/>
          <a:lstStyle/>
          <a:p>
            <a:pPr algn="just"/>
            <a:r>
              <a:rPr lang="en-US" sz="2000"/>
              <a:t>Pick two students as volunteers</a:t>
            </a:r>
          </a:p>
          <a:p>
            <a:pPr algn="just"/>
            <a:r>
              <a:rPr lang="en-US" sz="2000"/>
              <a:t>Setting is in a resturant </a:t>
            </a:r>
          </a:p>
          <a:p>
            <a:pPr algn="just"/>
            <a:r>
              <a:rPr lang="en-US" sz="2000"/>
              <a:t>One student is the customer </a:t>
            </a:r>
          </a:p>
          <a:p>
            <a:pPr algn="just"/>
            <a:r>
              <a:rPr lang="en-US" sz="2000"/>
              <a:t>One student is the cook</a:t>
            </a:r>
          </a:p>
          <a:p>
            <a:pPr algn="just"/>
            <a:r>
              <a:rPr lang="en-US" sz="2000"/>
              <a:t>One student is the bartender</a:t>
            </a:r>
          </a:p>
          <a:p>
            <a:pPr algn="just"/>
            <a:r>
              <a:rPr lang="en-US" sz="2000"/>
              <a:t>One student is the waiter ( invoker)</a:t>
            </a:r>
          </a:p>
          <a:p>
            <a:pPr algn="just"/>
            <a:r>
              <a:rPr lang="en-US" sz="2000"/>
              <a:t>Pass the peice of paper as the order to the customer</a:t>
            </a:r>
          </a:p>
          <a:p>
            <a:pPr algn="just"/>
            <a:r>
              <a:rPr lang="en-US" sz="2000"/>
              <a:t>customer ( client ) writes down a drink order on the paper and give to waiter</a:t>
            </a:r>
          </a:p>
          <a:p>
            <a:pPr algn="just"/>
            <a:r>
              <a:rPr lang="en-US" sz="2000"/>
              <a:t>waiter gives the order (invoke command ) to the barender ( receiver ) </a:t>
            </a:r>
          </a:p>
          <a:p>
            <a:pPr algn="just"/>
            <a:r>
              <a:rPr lang="en-US" sz="2000"/>
              <a:t>bartender makes the food </a:t>
            </a:r>
          </a:p>
          <a:p>
            <a:pPr algn="just"/>
            <a:r>
              <a:rPr lang="en-US" sz="2000"/>
              <a:t>customer ( client ) writes down food order on the paper and give to waiter</a:t>
            </a:r>
          </a:p>
          <a:p>
            <a:pPr algn="just"/>
            <a:r>
              <a:rPr lang="en-US" sz="2000"/>
              <a:t>waiter gives the order ( invoke command ) to the cook ( receiver )</a:t>
            </a:r>
          </a:p>
          <a:p>
            <a:pPr algn="just"/>
            <a:r>
              <a:rPr lang="en-US" sz="2000"/>
              <a:t>cook makes the food (executes the command)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Pros &amp; Cons</a:t>
            </a:r>
            <a:endParaRPr lang="en-US" sz="2400" b="1"/>
          </a:p>
          <a:p>
            <a:r>
              <a:rPr lang="en-US" sz="2400" b="1"/>
              <a:t>Pros</a:t>
            </a:r>
            <a:endParaRPr lang="en-US" sz="2400"/>
          </a:p>
          <a:p>
            <a:r>
              <a:rPr lang="en-US" sz="2400"/>
              <a:t>Decreasing the dependency/coupling of the system</a:t>
            </a:r>
          </a:p>
          <a:p>
            <a:r>
              <a:rPr lang="en-US" sz="2400"/>
              <a:t>New commands can be added into the system easily</a:t>
            </a:r>
          </a:p>
          <a:p>
            <a:r>
              <a:rPr lang="en-US" sz="2400"/>
              <a:t>Macro Instructions are easier to implement now</a:t>
            </a:r>
          </a:p>
          <a:p>
            <a:r>
              <a:rPr lang="en-US" sz="2400"/>
              <a:t>Making it easier to undo and redo commands. e.g. use Memento to maintain</a:t>
            </a:r>
          </a:p>
          <a:p>
            <a:pPr marL="0" indent="0">
              <a:buNone/>
            </a:pPr>
            <a:r>
              <a:rPr lang="en-US" sz="2400"/>
              <a:t>     the states</a:t>
            </a:r>
          </a:p>
          <a:p>
            <a:pPr marL="0" indent="0"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  <a:p>
            <a:pPr algn="just"/>
            <a:r>
              <a:rPr lang="en-US" sz="2400" b="1"/>
              <a:t>Cons</a:t>
            </a:r>
            <a:endParaRPr lang="en-US"/>
          </a:p>
          <a:p>
            <a:pPr algn="just"/>
            <a:r>
              <a:rPr lang="en-US" sz="2400"/>
              <a:t>Using command design pattern may requires more effort on implementation, since each command requires a concrete command class, which will increase the number of classes significantly.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356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Blue Waves</vt:lpstr>
      <vt:lpstr>Command Design Pattern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Command Design Pattern</dc:title>
  <dc:creator>ABU REHAN</dc:creator>
  <cp:lastModifiedBy>asma khan</cp:lastModifiedBy>
  <cp:revision>7</cp:revision>
  <dcterms:created xsi:type="dcterms:W3CDTF">2020-04-29T08:29:00Z</dcterms:created>
  <dcterms:modified xsi:type="dcterms:W3CDTF">2020-04-30T08:34:39Z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1033-11.2.0.9255</vt:lpwstr>
  </property>
</Properties>
</file>