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96" autoAdjust="0"/>
    <p:restoredTop sz="86297" autoAdjust="0"/>
  </p:normalViewPr>
  <p:slideViewPr>
    <p:cSldViewPr>
      <p:cViewPr varScale="1">
        <p:scale>
          <a:sx n="37" d="100"/>
          <a:sy n="37" d="100"/>
        </p:scale>
        <p:origin x="-840"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5/5/2020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5/5/2020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5/5/2020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5/5/2020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5/5/2020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5/5/2020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Chapter No. 5	</a:t>
            </a:r>
            <a:endParaRPr lang="en-US" dirty="0"/>
          </a:p>
        </p:txBody>
      </p:sp>
      <p:sp>
        <p:nvSpPr>
          <p:cNvPr id="3" name="Subtitle 2"/>
          <p:cNvSpPr>
            <a:spLocks noGrp="1"/>
          </p:cNvSpPr>
          <p:nvPr>
            <p:ph type="subTitle" idx="1"/>
          </p:nvPr>
        </p:nvSpPr>
        <p:spPr/>
        <p:txBody>
          <a:bodyPr/>
          <a:lstStyle/>
          <a:p>
            <a:r>
              <a:rPr lang="en-US" dirty="0" smtClean="0"/>
              <a:t>Methodology</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Non-probability Sampling</a:t>
            </a:r>
            <a:endParaRPr lang="en-US" dirty="0"/>
          </a:p>
        </p:txBody>
      </p:sp>
      <p:sp>
        <p:nvSpPr>
          <p:cNvPr id="3" name="Content Placeholder 2"/>
          <p:cNvSpPr>
            <a:spLocks noGrp="1"/>
          </p:cNvSpPr>
          <p:nvPr>
            <p:ph idx="1"/>
          </p:nvPr>
        </p:nvSpPr>
        <p:spPr/>
        <p:txBody>
          <a:bodyPr/>
          <a:lstStyle/>
          <a:p>
            <a:r>
              <a:rPr lang="en-US" b="1" dirty="0" smtClean="0"/>
              <a:t>on</a:t>
            </a:r>
            <a:r>
              <a:rPr lang="en-US" dirty="0" smtClean="0"/>
              <a:t>-</a:t>
            </a:r>
            <a:r>
              <a:rPr lang="en-US" b="1" dirty="0" smtClean="0"/>
              <a:t>probability sampling</a:t>
            </a:r>
            <a:r>
              <a:rPr lang="en-US" dirty="0" smtClean="0"/>
              <a:t> techniques is that samples are selected based on the subjective </a:t>
            </a:r>
            <a:r>
              <a:rPr lang="en-US" dirty="0" err="1" smtClean="0"/>
              <a:t>judgement</a:t>
            </a:r>
            <a:r>
              <a:rPr lang="en-US" dirty="0" smtClean="0"/>
              <a:t> of the researcher, rather than random </a:t>
            </a:r>
            <a:r>
              <a:rPr lang="en-US" dirty="0" smtClean="0"/>
              <a:t>.</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Probability Sampling</a:t>
            </a:r>
            <a:endParaRPr lang="en-US" dirty="0"/>
          </a:p>
        </p:txBody>
      </p:sp>
      <p:sp>
        <p:nvSpPr>
          <p:cNvPr id="3" name="Content Placeholder 2"/>
          <p:cNvSpPr>
            <a:spLocks noGrp="1"/>
          </p:cNvSpPr>
          <p:nvPr>
            <p:ph idx="1"/>
          </p:nvPr>
        </p:nvSpPr>
        <p:spPr/>
        <p:txBody>
          <a:bodyPr/>
          <a:lstStyle/>
          <a:p>
            <a:pPr algn="just"/>
            <a:r>
              <a:rPr lang="en-US" dirty="0" smtClean="0"/>
              <a:t>The main types of probability sampling methods are simple random sampling, stratified sampling, cluster sampling, multistage sampling, and systematic random sampling. The key benefit of probability sampling methods is that they guarantee that the sample chosen is representative of the population.</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Non-Probability Sampling</a:t>
            </a:r>
            <a:endParaRPr lang="en-US" dirty="0"/>
          </a:p>
        </p:txBody>
      </p:sp>
      <p:sp>
        <p:nvSpPr>
          <p:cNvPr id="3" name="Content Placeholder 2"/>
          <p:cNvSpPr>
            <a:spLocks noGrp="1"/>
          </p:cNvSpPr>
          <p:nvPr>
            <p:ph idx="1"/>
          </p:nvPr>
        </p:nvSpPr>
        <p:spPr/>
        <p:txBody>
          <a:bodyPr>
            <a:normAutofit/>
          </a:bodyPr>
          <a:lstStyle/>
          <a:p>
            <a:pPr algn="just"/>
            <a:r>
              <a:rPr lang="en-US" dirty="0" smtClean="0"/>
              <a:t>There are five types of non-probability sampling technique that you may use when doing a dissertation at the undergraduate and master's level: quota sampling, convenience sampling, purposive sampling, self-selection sampling and snowball sampling</a:t>
            </a:r>
            <a:r>
              <a:rPr lang="en-US" dirty="0" smtClean="0"/>
              <a:t>.</a:t>
            </a:r>
            <a:r>
              <a:rPr lang="en-US" dirty="0" smtClean="0"/>
              <a:t/>
            </a:r>
            <a:br>
              <a:rPr lang="en-US" dirty="0" smtClean="0"/>
            </a:b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Populations</a:t>
            </a:r>
            <a:endParaRPr lang="en-US" dirty="0"/>
          </a:p>
        </p:txBody>
      </p:sp>
      <p:sp>
        <p:nvSpPr>
          <p:cNvPr id="3" name="Content Placeholder 2"/>
          <p:cNvSpPr>
            <a:spLocks noGrp="1"/>
          </p:cNvSpPr>
          <p:nvPr>
            <p:ph idx="1"/>
          </p:nvPr>
        </p:nvSpPr>
        <p:spPr/>
        <p:txBody>
          <a:bodyPr/>
          <a:lstStyle/>
          <a:p>
            <a:pPr algn="just"/>
            <a:r>
              <a:rPr lang="en-US" dirty="0" smtClean="0"/>
              <a:t>A </a:t>
            </a:r>
            <a:r>
              <a:rPr lang="en-US" b="1" dirty="0" smtClean="0"/>
              <a:t>research population</a:t>
            </a:r>
            <a:r>
              <a:rPr lang="en-US" dirty="0" smtClean="0"/>
              <a:t> is generally a large collection of individuals or objects that is the main focus of a scientific query. </a:t>
            </a:r>
            <a:r>
              <a:rPr lang="en-US" dirty="0" smtClean="0"/>
              <a:t>.</a:t>
            </a:r>
          </a:p>
          <a:p>
            <a:pPr algn="just"/>
            <a:r>
              <a:rPr lang="en-US" dirty="0" smtClean="0"/>
              <a:t>A</a:t>
            </a:r>
            <a:r>
              <a:rPr lang="en-US" dirty="0" smtClean="0"/>
              <a:t> </a:t>
            </a:r>
            <a:r>
              <a:rPr lang="en-US" b="1" dirty="0" smtClean="0"/>
              <a:t>research population</a:t>
            </a:r>
            <a:r>
              <a:rPr lang="en-US" dirty="0" smtClean="0"/>
              <a:t> is also known as a well-defined collection of individuals or objects known to have similar characteristics</a:t>
            </a:r>
            <a:r>
              <a:rPr lang="en-US" dirty="0" smtClean="0"/>
              <a:t>.</a:t>
            </a:r>
          </a:p>
          <a:p>
            <a:pPr algn="just"/>
            <a:r>
              <a:rPr lang="en-US" dirty="0" smtClean="0"/>
              <a:t>The aggregate of elements in which the researcher is interested. </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Populations</a:t>
            </a:r>
            <a:endParaRPr lang="en-US" dirty="0"/>
          </a:p>
        </p:txBody>
      </p:sp>
      <p:sp>
        <p:nvSpPr>
          <p:cNvPr id="3" name="Content Placeholder 2"/>
          <p:cNvSpPr>
            <a:spLocks noGrp="1"/>
          </p:cNvSpPr>
          <p:nvPr>
            <p:ph idx="1"/>
          </p:nvPr>
        </p:nvSpPr>
        <p:spPr/>
        <p:txBody>
          <a:bodyPr/>
          <a:lstStyle/>
          <a:p>
            <a:pPr algn="just"/>
            <a:r>
              <a:rPr lang="en-US" dirty="0" smtClean="0"/>
              <a:t>In</a:t>
            </a:r>
            <a:r>
              <a:rPr lang="en-US" b="1" dirty="0" smtClean="0"/>
              <a:t>finite population</a:t>
            </a:r>
            <a:r>
              <a:rPr lang="en-US" dirty="0" smtClean="0"/>
              <a:t> is a collection of objects or individuals that are no boundaries or we can not measure about the total number of individuals in the occupied territories. For </a:t>
            </a:r>
            <a:r>
              <a:rPr lang="en-US" b="1" dirty="0" smtClean="0"/>
              <a:t>example</a:t>
            </a:r>
            <a:r>
              <a:rPr lang="en-US" dirty="0" smtClean="0"/>
              <a:t>, the </a:t>
            </a:r>
            <a:r>
              <a:rPr lang="en-US" b="1" dirty="0" smtClean="0"/>
              <a:t>population</a:t>
            </a:r>
            <a:r>
              <a:rPr lang="en-US" dirty="0" smtClean="0"/>
              <a:t> of stars in space, the number of red blood cells in a person's body, and so on</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populations</a:t>
            </a:r>
            <a:endParaRPr lang="en-US" dirty="0"/>
          </a:p>
        </p:txBody>
      </p:sp>
      <p:sp>
        <p:nvSpPr>
          <p:cNvPr id="3" name="Content Placeholder 2"/>
          <p:cNvSpPr>
            <a:spLocks noGrp="1"/>
          </p:cNvSpPr>
          <p:nvPr>
            <p:ph idx="1"/>
          </p:nvPr>
        </p:nvSpPr>
        <p:spPr/>
        <p:txBody>
          <a:bodyPr>
            <a:normAutofit fontScale="92500" lnSpcReduction="10000"/>
          </a:bodyPr>
          <a:lstStyle/>
          <a:p>
            <a:pPr algn="just"/>
            <a:r>
              <a:rPr lang="en-US" dirty="0" smtClean="0"/>
              <a:t>The </a:t>
            </a:r>
            <a:r>
              <a:rPr lang="en-US" b="1" dirty="0" smtClean="0"/>
              <a:t>finite population</a:t>
            </a:r>
            <a:r>
              <a:rPr lang="en-US" dirty="0" smtClean="0"/>
              <a:t> is the </a:t>
            </a:r>
            <a:r>
              <a:rPr lang="en-US" b="1" dirty="0" smtClean="0"/>
              <a:t>population</a:t>
            </a:r>
            <a:r>
              <a:rPr lang="en-US" dirty="0" smtClean="0"/>
              <a:t> which can be counted. It is also known as a countable </a:t>
            </a:r>
            <a:r>
              <a:rPr lang="en-US" b="1" dirty="0" smtClean="0"/>
              <a:t>population</a:t>
            </a:r>
            <a:r>
              <a:rPr lang="en-US" dirty="0" smtClean="0"/>
              <a:t>. It is the </a:t>
            </a:r>
            <a:r>
              <a:rPr lang="en-US" b="1" dirty="0" smtClean="0"/>
              <a:t>population</a:t>
            </a:r>
            <a:r>
              <a:rPr lang="en-US" dirty="0" smtClean="0"/>
              <a:t> of all individuals or elements that are </a:t>
            </a:r>
            <a:r>
              <a:rPr lang="en-US" b="1" dirty="0" smtClean="0"/>
              <a:t>finite</a:t>
            </a:r>
            <a:r>
              <a:rPr lang="en-US" dirty="0" smtClean="0"/>
              <a:t>.</a:t>
            </a:r>
          </a:p>
          <a:p>
            <a:pPr algn="just"/>
            <a:r>
              <a:rPr lang="en-US" b="1" dirty="0" err="1" smtClean="0"/>
              <a:t>nalytical</a:t>
            </a:r>
            <a:r>
              <a:rPr lang="en-US" b="1" dirty="0" smtClean="0"/>
              <a:t> populations</a:t>
            </a:r>
            <a:r>
              <a:rPr lang="en-US" dirty="0" smtClean="0"/>
              <a:t> are precisely </a:t>
            </a:r>
            <a:r>
              <a:rPr lang="en-US" b="1" dirty="0" smtClean="0"/>
              <a:t>defined</a:t>
            </a:r>
            <a:r>
              <a:rPr lang="en-US" dirty="0" smtClean="0"/>
              <a:t> subsets of the enrolled subjects that are used for different kinds of statistical analysis. ... The intent-to-treat (ITT) </a:t>
            </a:r>
            <a:r>
              <a:rPr lang="en-US" b="1" dirty="0" smtClean="0"/>
              <a:t>population</a:t>
            </a:r>
            <a:r>
              <a:rPr lang="en-US" dirty="0" smtClean="0"/>
              <a:t>: This </a:t>
            </a:r>
            <a:r>
              <a:rPr lang="en-US" b="1" dirty="0" smtClean="0"/>
              <a:t>population</a:t>
            </a:r>
            <a:r>
              <a:rPr lang="en-US" dirty="0" smtClean="0"/>
              <a:t> usually consists of all subjects who received any </a:t>
            </a:r>
            <a:r>
              <a:rPr lang="en-US" b="1" dirty="0" smtClean="0"/>
              <a:t>study</a:t>
            </a:r>
            <a:r>
              <a:rPr lang="en-US" dirty="0" smtClean="0"/>
              <a:t> product.</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sample</a:t>
            </a:r>
            <a:endParaRPr lang="en-US" dirty="0"/>
          </a:p>
        </p:txBody>
      </p:sp>
      <p:sp>
        <p:nvSpPr>
          <p:cNvPr id="3" name="Content Placeholder 2"/>
          <p:cNvSpPr>
            <a:spLocks noGrp="1"/>
          </p:cNvSpPr>
          <p:nvPr>
            <p:ph idx="1"/>
          </p:nvPr>
        </p:nvSpPr>
        <p:spPr/>
        <p:txBody>
          <a:bodyPr>
            <a:normAutofit lnSpcReduction="10000"/>
          </a:bodyPr>
          <a:lstStyle/>
          <a:p>
            <a:pPr algn="just"/>
            <a:r>
              <a:rPr lang="en-US" dirty="0" smtClean="0"/>
              <a:t>In </a:t>
            </a:r>
            <a:r>
              <a:rPr lang="en-US" b="1" dirty="0" smtClean="0"/>
              <a:t>research</a:t>
            </a:r>
            <a:r>
              <a:rPr lang="en-US" dirty="0" smtClean="0"/>
              <a:t> terms a </a:t>
            </a:r>
            <a:r>
              <a:rPr lang="en-US" b="1" dirty="0" smtClean="0"/>
              <a:t>sample</a:t>
            </a:r>
            <a:r>
              <a:rPr lang="en-US" dirty="0" smtClean="0"/>
              <a:t> is a group of people, objects, or items that are taken from a larger population for measurement. The </a:t>
            </a:r>
            <a:r>
              <a:rPr lang="en-US" b="1" dirty="0" smtClean="0"/>
              <a:t>sample</a:t>
            </a:r>
            <a:r>
              <a:rPr lang="en-US" dirty="0" smtClean="0"/>
              <a:t> should be representative of the population to ensure that we can </a:t>
            </a:r>
            <a:r>
              <a:rPr lang="en-US" dirty="0" err="1" smtClean="0"/>
              <a:t>generalise</a:t>
            </a:r>
            <a:r>
              <a:rPr lang="en-US" dirty="0" smtClean="0"/>
              <a:t> the findings from the </a:t>
            </a:r>
            <a:r>
              <a:rPr lang="en-US" b="1" dirty="0" smtClean="0"/>
              <a:t>research sample</a:t>
            </a:r>
            <a:r>
              <a:rPr lang="en-US" dirty="0" smtClean="0"/>
              <a:t> to the population as a whole</a:t>
            </a:r>
            <a:r>
              <a:rPr lang="en-US" dirty="0" smtClean="0"/>
              <a:t>.</a:t>
            </a:r>
          </a:p>
          <a:p>
            <a:pPr algn="just"/>
            <a:r>
              <a:rPr lang="en-US" dirty="0" smtClean="0"/>
              <a:t>It is sub group of class.</a:t>
            </a:r>
          </a:p>
          <a:p>
            <a:pPr algn="just"/>
            <a:r>
              <a:rPr lang="en-US" dirty="0" smtClean="0"/>
              <a:t>It is a smaller representation of a larger whole.</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Sampling</a:t>
            </a:r>
            <a:endParaRPr lang="en-US" dirty="0"/>
          </a:p>
        </p:txBody>
      </p:sp>
      <p:sp>
        <p:nvSpPr>
          <p:cNvPr id="3" name="Content Placeholder 2"/>
          <p:cNvSpPr>
            <a:spLocks noGrp="1"/>
          </p:cNvSpPr>
          <p:nvPr>
            <p:ph idx="1"/>
          </p:nvPr>
        </p:nvSpPr>
        <p:spPr/>
        <p:txBody>
          <a:bodyPr/>
          <a:lstStyle/>
          <a:p>
            <a:pPr algn="just"/>
            <a:r>
              <a:rPr lang="en-US" b="1" dirty="0" smtClean="0"/>
              <a:t>Sampling</a:t>
            </a:r>
            <a:r>
              <a:rPr lang="en-US" dirty="0" smtClean="0"/>
              <a:t> is the process of selecting a group of individuals from a population in order to study them and characterize the population as a whole</a:t>
            </a:r>
            <a:r>
              <a:rPr lang="en-US" dirty="0" smtClean="0"/>
              <a:t>.</a:t>
            </a:r>
          </a:p>
          <a:p>
            <a:pPr algn="just"/>
            <a:r>
              <a:rPr lang="en-US" b="1" dirty="0" smtClean="0"/>
              <a:t>Sampling</a:t>
            </a:r>
            <a:r>
              <a:rPr lang="en-US" dirty="0" smtClean="0"/>
              <a:t> is the process whereby a researcher chooses her </a:t>
            </a:r>
            <a:r>
              <a:rPr lang="en-US" b="1" dirty="0" smtClean="0"/>
              <a:t>sample.</a:t>
            </a:r>
          </a:p>
          <a:p>
            <a:pPr algn="just"/>
            <a:r>
              <a:rPr lang="en-US" dirty="0" smtClean="0"/>
              <a:t>The </a:t>
            </a:r>
            <a:r>
              <a:rPr lang="en-US" dirty="0" smtClean="0"/>
              <a:t>act, process, or technique of selecting a suitable </a:t>
            </a:r>
            <a:r>
              <a:rPr lang="en-US" b="1" dirty="0" smtClean="0"/>
              <a:t>sample</a:t>
            </a:r>
            <a:r>
              <a:rPr lang="en-US" dirty="0" smtClean="0"/>
              <a:t>;</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Characteristics of Sampling</a:t>
            </a:r>
            <a:endParaRPr lang="en-US" dirty="0"/>
          </a:p>
        </p:txBody>
      </p:sp>
      <p:sp>
        <p:nvSpPr>
          <p:cNvPr id="3" name="Content Placeholder 2"/>
          <p:cNvSpPr>
            <a:spLocks noGrp="1"/>
          </p:cNvSpPr>
          <p:nvPr>
            <p:ph idx="1"/>
          </p:nvPr>
        </p:nvSpPr>
        <p:spPr/>
        <p:txBody>
          <a:bodyPr/>
          <a:lstStyle/>
          <a:p>
            <a:r>
              <a:rPr lang="en-US" dirty="0" smtClean="0"/>
              <a:t>Should be representative </a:t>
            </a:r>
          </a:p>
          <a:p>
            <a:r>
              <a:rPr lang="en-US" dirty="0" smtClean="0"/>
              <a:t>Should be Neutral</a:t>
            </a:r>
          </a:p>
          <a:p>
            <a:r>
              <a:rPr lang="en-US" dirty="0" smtClean="0"/>
              <a:t>Should be Adequate</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Reasons for Sampling</a:t>
            </a:r>
            <a:endParaRPr lang="en-US" dirty="0"/>
          </a:p>
        </p:txBody>
      </p:sp>
      <p:sp>
        <p:nvSpPr>
          <p:cNvPr id="3" name="Content Placeholder 2"/>
          <p:cNvSpPr>
            <a:spLocks noGrp="1"/>
          </p:cNvSpPr>
          <p:nvPr>
            <p:ph idx="1"/>
          </p:nvPr>
        </p:nvSpPr>
        <p:spPr/>
        <p:txBody>
          <a:bodyPr/>
          <a:lstStyle/>
          <a:p>
            <a:r>
              <a:rPr lang="en-US" dirty="0" smtClean="0"/>
              <a:t>To Save time</a:t>
            </a:r>
          </a:p>
          <a:p>
            <a:r>
              <a:rPr lang="en-US" dirty="0" smtClean="0"/>
              <a:t>To save cost</a:t>
            </a:r>
          </a:p>
          <a:p>
            <a:r>
              <a:rPr lang="en-US" dirty="0" smtClean="0"/>
              <a:t>Lack of qualified staff</a:t>
            </a:r>
          </a:p>
          <a:p>
            <a:r>
              <a:rPr lang="en-US" dirty="0" smtClean="0"/>
              <a:t>Reliable information</a:t>
            </a:r>
          </a:p>
          <a:p>
            <a:r>
              <a:rPr lang="en-US" dirty="0" smtClean="0"/>
              <a:t>Limited Resources</a:t>
            </a:r>
          </a:p>
          <a:p>
            <a:r>
              <a:rPr lang="en-US" dirty="0" smtClean="0"/>
              <a:t>Hypothesis can be easily tested</a:t>
            </a:r>
          </a:p>
          <a:p>
            <a:r>
              <a:rPr lang="en-US" dirty="0" smtClean="0"/>
              <a:t>Statistical Method can be applied</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Sampling</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Two types of sampling</a:t>
            </a:r>
          </a:p>
          <a:p>
            <a:pPr marL="514350" indent="-514350">
              <a:buFont typeface="+mj-lt"/>
              <a:buAutoNum type="arabicPeriod"/>
            </a:pPr>
            <a:r>
              <a:rPr lang="en-US" dirty="0" smtClean="0"/>
              <a:t>Random / Probability Sampling</a:t>
            </a:r>
          </a:p>
          <a:p>
            <a:pPr marL="514350" indent="-514350">
              <a:buFont typeface="+mj-lt"/>
              <a:buAutoNum type="arabicPeriod"/>
            </a:pPr>
            <a:r>
              <a:rPr lang="en-US" dirty="0" smtClean="0"/>
              <a:t>Non-probability sampling</a:t>
            </a:r>
          </a:p>
          <a:p>
            <a:pPr marL="514350" indent="-514350" algn="just">
              <a:buNone/>
            </a:pPr>
            <a:r>
              <a:rPr lang="en-US" dirty="0" smtClean="0"/>
              <a:t>A </a:t>
            </a:r>
            <a:r>
              <a:rPr lang="en-US" b="1" dirty="0" smtClean="0"/>
              <a:t>probability sampling</a:t>
            </a:r>
            <a:r>
              <a:rPr lang="en-US" dirty="0" smtClean="0"/>
              <a:t> method is any method of </a:t>
            </a:r>
            <a:r>
              <a:rPr lang="en-US" b="1" dirty="0" smtClean="0"/>
              <a:t>sampling</a:t>
            </a:r>
            <a:r>
              <a:rPr lang="en-US" dirty="0" smtClean="0"/>
              <a:t> that utilizes some form of random selection. In order to have a random selection method, you must set up some process or procedure that assures that the different units in your population have equal </a:t>
            </a:r>
            <a:r>
              <a:rPr lang="en-US" b="1" dirty="0" smtClean="0"/>
              <a:t>probabilities</a:t>
            </a:r>
            <a:r>
              <a:rPr lang="en-US" dirty="0" smtClean="0"/>
              <a:t> of being chosen.</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TotalTime>
  <Words>125</Words>
  <Application>Microsoft Office PowerPoint</Application>
  <PresentationFormat>On-screen Show (4:3)</PresentationFormat>
  <Paragraphs>42</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Chapter No. 5 </vt:lpstr>
      <vt:lpstr>What is Populations</vt:lpstr>
      <vt:lpstr>Types of Populations</vt:lpstr>
      <vt:lpstr>Types of populations</vt:lpstr>
      <vt:lpstr>What is sample</vt:lpstr>
      <vt:lpstr>What is Sampling</vt:lpstr>
      <vt:lpstr>Characteristics of Sampling</vt:lpstr>
      <vt:lpstr>Reasons for Sampling</vt:lpstr>
      <vt:lpstr>Types of Sampling</vt:lpstr>
      <vt:lpstr>Non-probability Sampling</vt:lpstr>
      <vt:lpstr>Types of Probability Sampling</vt:lpstr>
      <vt:lpstr>Types of Non-Probability Sampling</vt:lpstr>
      <vt:lpstr>Slide 13</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No. 5 </dc:title>
  <dc:creator>Sports Science</dc:creator>
  <cp:lastModifiedBy>Hp 2560</cp:lastModifiedBy>
  <cp:revision>10</cp:revision>
  <dcterms:created xsi:type="dcterms:W3CDTF">2006-08-16T00:00:00Z</dcterms:created>
  <dcterms:modified xsi:type="dcterms:W3CDTF">2020-05-04T20:15:35Z</dcterms:modified>
</cp:coreProperties>
</file>