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936" y="22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166DC-BE5D-45D0-802A-B0B2278CF266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22284-4DD1-458E-9CA6-A2539D4CD6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1575" y="2715419"/>
            <a:ext cx="68008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8713" y="2466975"/>
            <a:ext cx="68865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2063" y="1800225"/>
            <a:ext cx="6619875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838" y="2109788"/>
            <a:ext cx="7172325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7750" y="2043113"/>
            <a:ext cx="704850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7763" y="1595438"/>
            <a:ext cx="684847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3450" y="1876425"/>
            <a:ext cx="727710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243013"/>
            <a:ext cx="7000875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838200"/>
            <a:ext cx="7000875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7775" y="1504950"/>
            <a:ext cx="664845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9</cp:revision>
  <dcterms:created xsi:type="dcterms:W3CDTF">2020-04-20T12:17:04Z</dcterms:created>
  <dcterms:modified xsi:type="dcterms:W3CDTF">2020-04-23T11:04:28Z</dcterms:modified>
</cp:coreProperties>
</file>