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61" r:id="rId4"/>
    <p:sldId id="262" r:id="rId5"/>
    <p:sldId id="272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69" r:id="rId14"/>
    <p:sldId id="274" r:id="rId15"/>
    <p:sldId id="270" r:id="rId16"/>
    <p:sldId id="275" r:id="rId17"/>
    <p:sldId id="258" r:id="rId18"/>
    <p:sldId id="276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1EC98C-9BB2-4379-BC6E-6EBA5038FAD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987A00-E645-4EC3-84E3-40B83E789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viruses?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word virus is a LATIN word means slimy liquid or poison .</a:t>
            </a:r>
          </a:p>
          <a:p>
            <a:r>
              <a:rPr lang="en-US" dirty="0" smtClean="0"/>
              <a:t>An infectious agent composed of nucleic acid (RNA and DNA),a protein shell known as </a:t>
            </a:r>
            <a:r>
              <a:rPr lang="en-US" dirty="0" err="1" smtClean="0"/>
              <a:t>capsid</a:t>
            </a:r>
            <a:r>
              <a:rPr lang="en-US" dirty="0" smtClean="0"/>
              <a:t> and in some cases lipid envelop .</a:t>
            </a:r>
          </a:p>
          <a:p>
            <a:r>
              <a:rPr lang="en-US" dirty="0" err="1" smtClean="0"/>
              <a:t>Capsid</a:t>
            </a:r>
            <a:r>
              <a:rPr lang="en-US" dirty="0" smtClean="0"/>
              <a:t> is the protein coat surrounds the viral nucleic acid composed of subunits called </a:t>
            </a:r>
            <a:r>
              <a:rPr lang="en-US" dirty="0" err="1" smtClean="0"/>
              <a:t>capsomeres</a:t>
            </a:r>
            <a:r>
              <a:rPr lang="en-US" dirty="0" smtClean="0"/>
              <a:t> .</a:t>
            </a:r>
          </a:p>
          <a:p>
            <a:r>
              <a:rPr lang="en-US" dirty="0" smtClean="0"/>
              <a:t>Complete protein nucleic acid complex is called </a:t>
            </a:r>
            <a:r>
              <a:rPr lang="en-US" dirty="0" err="1" smtClean="0"/>
              <a:t>nucleocapsid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FMDV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822192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animal virus discovered by GERMAN scientists F.LOFFLER and P.FROSCH </a:t>
            </a:r>
          </a:p>
          <a:p>
            <a:r>
              <a:rPr lang="en-US" dirty="0" smtClean="0"/>
              <a:t>They concluded that the tiny particle was not a liquid .</a:t>
            </a:r>
          </a:p>
          <a:p>
            <a:r>
              <a:rPr lang="en-US" dirty="0" err="1" smtClean="0"/>
              <a:t>Theyy</a:t>
            </a:r>
            <a:r>
              <a:rPr lang="en-US" dirty="0" smtClean="0"/>
              <a:t> showed how to vaccinate cows and sheep against this disease by using the filtered extract.</a:t>
            </a:r>
            <a:endParaRPr lang="en-US" dirty="0"/>
          </a:p>
        </p:txBody>
      </p:sp>
      <p:pic>
        <p:nvPicPr>
          <p:cNvPr id="4" name="Picture 3" descr="20201116_1552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1081087"/>
            <a:ext cx="3419475" cy="4695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593592" cy="4800600"/>
          </a:xfrm>
        </p:spPr>
        <p:txBody>
          <a:bodyPr/>
          <a:lstStyle/>
          <a:p>
            <a:r>
              <a:rPr lang="en-US" dirty="0" smtClean="0"/>
              <a:t>The agent responsible for this was first reported by a US army PHYSICISAN WALTER in 1901.</a:t>
            </a:r>
            <a:endParaRPr lang="en-US" dirty="0"/>
          </a:p>
        </p:txBody>
      </p:sp>
      <p:pic>
        <p:nvPicPr>
          <p:cNvPr id="4" name="Picture 3" descr="20201116_1552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1147762"/>
            <a:ext cx="3343275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obligate intracellular parasites.</a:t>
            </a:r>
          </a:p>
          <a:p>
            <a:r>
              <a:rPr lang="en-US" dirty="0" smtClean="0"/>
              <a:t>Having DNA or RNA inside a protein coat .</a:t>
            </a:r>
          </a:p>
          <a:p>
            <a:r>
              <a:rPr lang="en-US" dirty="0" smtClean="0"/>
              <a:t>They are inert particles ,no metabolism ,no replication ,no motility without their living host.</a:t>
            </a:r>
          </a:p>
          <a:p>
            <a:r>
              <a:rPr lang="en-US" dirty="0" smtClean="0"/>
              <a:t>Infectious agents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virues</a:t>
            </a:r>
            <a:r>
              <a:rPr lang="en-US" dirty="0" smtClean="0"/>
              <a:t> size ranges from 10 nm to 500nm.</a:t>
            </a:r>
          </a:p>
          <a:p>
            <a:r>
              <a:rPr lang="en-US" dirty="0" smtClean="0"/>
              <a:t>Around nucleic acid a protein coat is present called </a:t>
            </a:r>
            <a:r>
              <a:rPr lang="en-US" dirty="0" err="1" smtClean="0"/>
              <a:t>capsid</a:t>
            </a:r>
            <a:r>
              <a:rPr lang="en-US" dirty="0" smtClean="0"/>
              <a:t> ,the term we used for both is NUCLEOCAPSID .</a:t>
            </a:r>
          </a:p>
          <a:p>
            <a:r>
              <a:rPr lang="en-US" dirty="0" smtClean="0"/>
              <a:t>Enveloped viruses have a lipid </a:t>
            </a:r>
            <a:r>
              <a:rPr lang="en-US" dirty="0" err="1" smtClean="0"/>
              <a:t>bilayer</a:t>
            </a:r>
            <a:r>
              <a:rPr lang="en-US" dirty="0" smtClean="0"/>
              <a:t> .</a:t>
            </a:r>
          </a:p>
          <a:p>
            <a:r>
              <a:rPr lang="en-US" dirty="0" smtClean="0"/>
              <a:t>Matrix proteins between </a:t>
            </a:r>
            <a:r>
              <a:rPr lang="en-US" dirty="0" err="1" smtClean="0"/>
              <a:t>nuleocapsid</a:t>
            </a:r>
            <a:r>
              <a:rPr lang="en-US" dirty="0" smtClean="0"/>
              <a:t> and envelop.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16_155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004887"/>
            <a:ext cx="6853238" cy="54721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Naked viruses lack envelop .</a:t>
            </a:r>
          </a:p>
          <a:p>
            <a:pPr>
              <a:buNone/>
            </a:pPr>
            <a:r>
              <a:rPr lang="en-US" dirty="0" smtClean="0"/>
              <a:t>Viruses have protein components for attachment .</a:t>
            </a:r>
          </a:p>
          <a:p>
            <a:pPr>
              <a:buNone/>
            </a:pPr>
            <a:r>
              <a:rPr lang="en-US" dirty="0" smtClean="0"/>
              <a:t>Phages have tail fibers </a:t>
            </a:r>
          </a:p>
          <a:p>
            <a:pPr>
              <a:buNone/>
            </a:pPr>
            <a:r>
              <a:rPr lang="en-US" dirty="0" smtClean="0"/>
              <a:t>Animal viruses have spikes </a:t>
            </a:r>
          </a:p>
          <a:p>
            <a:pPr>
              <a:buNone/>
            </a:pPr>
            <a:r>
              <a:rPr lang="en-US" dirty="0" smtClean="0"/>
              <a:t>Allow </a:t>
            </a:r>
            <a:r>
              <a:rPr lang="en-US" dirty="0" err="1" smtClean="0"/>
              <a:t>virion</a:t>
            </a:r>
            <a:r>
              <a:rPr lang="en-US" dirty="0" smtClean="0"/>
              <a:t> to attach to specific receptor sites.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16_1553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6353175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three different shapes </a:t>
            </a:r>
          </a:p>
          <a:p>
            <a:pPr>
              <a:buNone/>
            </a:pPr>
            <a:r>
              <a:rPr lang="en-US" dirty="0" err="1" smtClean="0"/>
              <a:t>Icosahedral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Helical </a:t>
            </a:r>
          </a:p>
          <a:p>
            <a:pPr>
              <a:buNone/>
            </a:pPr>
            <a:r>
              <a:rPr lang="en-US" dirty="0" smtClean="0"/>
              <a:t>Complex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16_1553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1" y="304800"/>
            <a:ext cx="5589917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according to report of </a:t>
            </a:r>
            <a:r>
              <a:rPr lang="en-US" dirty="0" err="1" smtClean="0"/>
              <a:t>Icvt</a:t>
            </a:r>
            <a:r>
              <a:rPr lang="en-US" dirty="0" smtClean="0"/>
              <a:t> ,international committee on viral taxonomy ,viruses are classified into 348 genera,87 families ,6 orders ,6000 viruses,2288 species.</a:t>
            </a:r>
          </a:p>
          <a:p>
            <a:r>
              <a:rPr lang="en-US" dirty="0" smtClean="0"/>
              <a:t>Virus families end in suffix –</a:t>
            </a:r>
            <a:r>
              <a:rPr lang="en-US" dirty="0" err="1" smtClean="0"/>
              <a:t>viridae</a:t>
            </a:r>
            <a:r>
              <a:rPr lang="en-US" dirty="0" smtClean="0"/>
              <a:t> ,name follow no consistent </a:t>
            </a:r>
            <a:r>
              <a:rPr lang="en-US" dirty="0" err="1" smtClean="0"/>
              <a:t>pattern,some</a:t>
            </a:r>
            <a:r>
              <a:rPr lang="en-US" dirty="0" smtClean="0"/>
              <a:t> indicate appearance .</a:t>
            </a:r>
          </a:p>
          <a:p>
            <a:r>
              <a:rPr lang="en-US" dirty="0" smtClean="0"/>
              <a:t>Genus ends in virus </a:t>
            </a:r>
          </a:p>
          <a:p>
            <a:r>
              <a:rPr lang="en-US" dirty="0" smtClean="0"/>
              <a:t>Species names often names of diseases.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16_1548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81534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During 18</a:t>
            </a:r>
            <a:r>
              <a:rPr lang="en-US" baseline="30000" dirty="0" smtClean="0"/>
              <a:t>th</a:t>
            </a:r>
            <a:r>
              <a:rPr lang="en-US" dirty="0" smtClean="0"/>
              <a:t> century when people were aware of many human and animal diseases but now we know the cause of these diseases like influenza ,</a:t>
            </a:r>
            <a:r>
              <a:rPr lang="en-US" dirty="0" err="1" smtClean="0"/>
              <a:t>AIDS,in</a:t>
            </a:r>
            <a:r>
              <a:rPr lang="en-US" dirty="0" smtClean="0"/>
              <a:t> humans ,TMV in plants .The discovery of viruses directly related to the porcelain filters .</a:t>
            </a:r>
          </a:p>
          <a:p>
            <a:r>
              <a:rPr lang="en-US" dirty="0" smtClean="0"/>
              <a:t>Porcelain filters  by Charles </a:t>
            </a:r>
            <a:r>
              <a:rPr lang="en-US" dirty="0" err="1" smtClean="0"/>
              <a:t>Chammberland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Adolf .E. Mayer </a:t>
            </a:r>
          </a:p>
          <a:p>
            <a:r>
              <a:rPr lang="en-US" dirty="0" smtClean="0"/>
              <a:t>Dmitri </a:t>
            </a:r>
            <a:r>
              <a:rPr lang="en-US" dirty="0" err="1" smtClean="0"/>
              <a:t>Ivanoski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Martinus</a:t>
            </a:r>
            <a:r>
              <a:rPr lang="en-US" dirty="0" smtClean="0"/>
              <a:t> </a:t>
            </a:r>
            <a:r>
              <a:rPr lang="en-US" dirty="0" err="1" smtClean="0"/>
              <a:t>beijerinck</a:t>
            </a:r>
            <a:endParaRPr lang="en-US" dirty="0" smtClean="0"/>
          </a:p>
          <a:p>
            <a:r>
              <a:rPr lang="en-US" dirty="0" smtClean="0"/>
              <a:t>Discovery of first animal virus</a:t>
            </a:r>
          </a:p>
          <a:p>
            <a:r>
              <a:rPr lang="en-US" dirty="0" smtClean="0"/>
              <a:t>Discovery of first human virus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Porcelain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were developed in 1884 by </a:t>
            </a:r>
            <a:r>
              <a:rPr lang="en-US" dirty="0" err="1" smtClean="0"/>
              <a:t>charles</a:t>
            </a:r>
            <a:r>
              <a:rPr lang="en-US" dirty="0" smtClean="0"/>
              <a:t> </a:t>
            </a:r>
            <a:r>
              <a:rPr lang="en-US" dirty="0" err="1" smtClean="0"/>
              <a:t>chammberland</a:t>
            </a:r>
            <a:r>
              <a:rPr lang="en-US" dirty="0" smtClean="0"/>
              <a:t> who worked with LOIUS PARTEUR.</a:t>
            </a:r>
          </a:p>
          <a:p>
            <a:r>
              <a:rPr lang="en-US" dirty="0" smtClean="0"/>
              <a:t>This filter consists of a permeable unglazed porcelain tube with pores of size 0.1 to 1 micron.</a:t>
            </a:r>
          </a:p>
          <a:p>
            <a:r>
              <a:rPr lang="en-US" dirty="0" smtClean="0"/>
              <a:t>This filter allows the small bacteria to pass through it .</a:t>
            </a:r>
          </a:p>
          <a:p>
            <a:r>
              <a:rPr lang="en-US" dirty="0" smtClean="0"/>
              <a:t>Completely removes germs from a liquid suspension .</a:t>
            </a:r>
          </a:p>
          <a:p>
            <a:r>
              <a:rPr lang="en-US" dirty="0" smtClean="0"/>
              <a:t>This simple invention leads to a new science known as VIROLOGY.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16_1550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61962"/>
            <a:ext cx="6858000" cy="5934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.E. MAYER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355592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He was a GERMAN scientist ,his work was published in 1886 .</a:t>
            </a:r>
          </a:p>
          <a:p>
            <a:r>
              <a:rPr lang="en-US" dirty="0" smtClean="0"/>
              <a:t>According to his research at HOLLAND the mosaic disease of tobacco plant could be transmitted to healthy leaves by rubbing the extract of liquid filtrate of diseased leave.</a:t>
            </a:r>
          </a:p>
          <a:p>
            <a:r>
              <a:rPr lang="en-US" dirty="0" smtClean="0"/>
              <a:t>He concluded that it must be a bacterial disease.</a:t>
            </a:r>
          </a:p>
          <a:p>
            <a:endParaRPr lang="en-US" dirty="0"/>
          </a:p>
        </p:txBody>
      </p:sp>
      <p:pic>
        <p:nvPicPr>
          <p:cNvPr id="4" name="Picture 3" descr="20201116_1550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781050"/>
            <a:ext cx="355282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Dmitri </a:t>
            </a:r>
            <a:r>
              <a:rPr lang="en-US" dirty="0" err="1" smtClean="0"/>
              <a:t>Ivanosky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212592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 was a RUSSIAN botanist ,discoverer of viruses and one of the founders of virology.</a:t>
            </a:r>
          </a:p>
          <a:p>
            <a:r>
              <a:rPr lang="en-US" dirty="0" smtClean="0"/>
              <a:t>He used filter on infectious extract of tobacco plant with mosaic disease but it remain infectious.</a:t>
            </a:r>
          </a:p>
          <a:p>
            <a:r>
              <a:rPr lang="en-US" dirty="0" smtClean="0"/>
              <a:t>He concluded it as a toxin.</a:t>
            </a:r>
            <a:endParaRPr lang="en-US" dirty="0"/>
          </a:p>
        </p:txBody>
      </p:sp>
      <p:pic>
        <p:nvPicPr>
          <p:cNvPr id="4" name="Picture 3" descr="20201116_1551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52500"/>
            <a:ext cx="3429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Martinus</a:t>
            </a:r>
            <a:r>
              <a:rPr lang="en-US" dirty="0" smtClean="0"/>
              <a:t> </a:t>
            </a:r>
            <a:r>
              <a:rPr lang="en-US" dirty="0" err="1" smtClean="0"/>
              <a:t>willem</a:t>
            </a:r>
            <a:r>
              <a:rPr lang="en-US" dirty="0" smtClean="0"/>
              <a:t> </a:t>
            </a:r>
            <a:r>
              <a:rPr lang="en-US" dirty="0" err="1" smtClean="0"/>
              <a:t>beijerinck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DUTCH microbiologist and botanist .founder of virology and environmental microbiology.</a:t>
            </a:r>
          </a:p>
          <a:p>
            <a:r>
              <a:rPr lang="en-US" dirty="0" smtClean="0"/>
              <a:t>He had done a similar experiment with a bacteria free filtered extract .</a:t>
            </a:r>
          </a:p>
          <a:p>
            <a:r>
              <a:rPr lang="en-US" dirty="0" smtClean="0"/>
              <a:t>He concluded that the agent is smaller </a:t>
            </a:r>
            <a:r>
              <a:rPr lang="en-US" dirty="0" err="1" smtClean="0"/>
              <a:t>then</a:t>
            </a:r>
            <a:r>
              <a:rPr lang="en-US" dirty="0" smtClean="0"/>
              <a:t> bacteria and named the agent CONTAGIUM VIVUM FLUIDIUM 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16_1551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4" y="1385887"/>
            <a:ext cx="6962775" cy="48625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589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What are viruses? </vt:lpstr>
      <vt:lpstr>Slide 2</vt:lpstr>
      <vt:lpstr>Discovery of viruses</vt:lpstr>
      <vt:lpstr>Porcelain filters</vt:lpstr>
      <vt:lpstr>Slide 5</vt:lpstr>
      <vt:lpstr>ADOLF .E. MAYER</vt:lpstr>
      <vt:lpstr>Dmitri Ivanosky</vt:lpstr>
      <vt:lpstr>Martinus willem beijerinck </vt:lpstr>
      <vt:lpstr>Slide 9</vt:lpstr>
      <vt:lpstr> FMDV</vt:lpstr>
      <vt:lpstr>Yellow fever</vt:lpstr>
      <vt:lpstr>Characteristics of virus</vt:lpstr>
      <vt:lpstr>Cont …</vt:lpstr>
      <vt:lpstr>Slide 14</vt:lpstr>
      <vt:lpstr>Cont …</vt:lpstr>
      <vt:lpstr>Slide 16</vt:lpstr>
      <vt:lpstr>Cont …</vt:lpstr>
      <vt:lpstr>Slide 18</vt:lpstr>
      <vt:lpstr>Cont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and characteristics of viruses</dc:title>
  <dc:creator>ALISHBA IFTIKHAR</dc:creator>
  <cp:lastModifiedBy>adnan</cp:lastModifiedBy>
  <cp:revision>2</cp:revision>
  <dcterms:created xsi:type="dcterms:W3CDTF">2020-11-16T09:27:24Z</dcterms:created>
  <dcterms:modified xsi:type="dcterms:W3CDTF">2020-11-16T13:00:23Z</dcterms:modified>
</cp:coreProperties>
</file>