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8643-4FE9-475B-96F5-359E16662CF4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0BA97-80F0-4395-BCF4-0A98042F4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6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8643-4FE9-475B-96F5-359E16662CF4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0BA97-80F0-4395-BCF4-0A98042F4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31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8643-4FE9-475B-96F5-359E16662CF4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0BA97-80F0-4395-BCF4-0A98042F4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6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8643-4FE9-475B-96F5-359E16662CF4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0BA97-80F0-4395-BCF4-0A98042F4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5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8643-4FE9-475B-96F5-359E16662CF4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0BA97-80F0-4395-BCF4-0A98042F4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67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8643-4FE9-475B-96F5-359E16662CF4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0BA97-80F0-4395-BCF4-0A98042F4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5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8643-4FE9-475B-96F5-359E16662CF4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0BA97-80F0-4395-BCF4-0A98042F4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6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8643-4FE9-475B-96F5-359E16662CF4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0BA97-80F0-4395-BCF4-0A98042F4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48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8643-4FE9-475B-96F5-359E16662CF4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0BA97-80F0-4395-BCF4-0A98042F4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8643-4FE9-475B-96F5-359E16662CF4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0BA97-80F0-4395-BCF4-0A98042F4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7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8643-4FE9-475B-96F5-359E16662CF4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0BA97-80F0-4395-BCF4-0A98042F4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49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B8643-4FE9-475B-96F5-359E16662CF4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0BA97-80F0-4395-BCF4-0A98042F4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Consumer Behavior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Advertising-II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98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Maslow’s Hierarchy Needs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95"/>
          <a:stretch/>
        </p:blipFill>
        <p:spPr>
          <a:xfrm>
            <a:off x="1271863" y="2446984"/>
            <a:ext cx="5801784" cy="3459521"/>
          </a:xfrm>
        </p:spPr>
      </p:pic>
    </p:spTree>
    <p:extLst>
      <p:ext uri="{BB962C8B-B14F-4D97-AF65-F5344CB8AC3E}">
        <p14:creationId xmlns:p14="http://schemas.microsoft.com/office/powerpoint/2010/main" val="4189740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Decision Making Process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95"/>
          <a:stretch/>
        </p:blipFill>
        <p:spPr>
          <a:xfrm>
            <a:off x="1387773" y="2253801"/>
            <a:ext cx="5801784" cy="3459521"/>
          </a:xfrm>
        </p:spPr>
      </p:pic>
    </p:spTree>
    <p:extLst>
      <p:ext uri="{BB962C8B-B14F-4D97-AF65-F5344CB8AC3E}">
        <p14:creationId xmlns:p14="http://schemas.microsoft.com/office/powerpoint/2010/main" val="3173230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Buyer Decision Process for New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Adoption </a:t>
            </a:r>
            <a:r>
              <a:rPr lang="en-US" dirty="0"/>
              <a:t>process is the mental process an individual goes through from first learning about an innovation to final regular use. </a:t>
            </a:r>
            <a:endParaRPr lang="en-US" dirty="0"/>
          </a:p>
          <a:p>
            <a:r>
              <a:rPr lang="en-US" dirty="0" smtClean="0"/>
              <a:t>Stages in </a:t>
            </a:r>
            <a:r>
              <a:rPr lang="en-US" dirty="0"/>
              <a:t>the process include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15"/>
          <a:stretch/>
        </p:blipFill>
        <p:spPr>
          <a:xfrm>
            <a:off x="885959" y="3902298"/>
            <a:ext cx="6934200" cy="193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845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consumer contributes the best to any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69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What is Consumer Behavior?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Consumer </a:t>
            </a:r>
            <a:r>
              <a:rPr lang="en-US" dirty="0"/>
              <a:t>Behavior refers to the actions and the decision process of the people who purchase goods and services for personal </a:t>
            </a:r>
            <a:r>
              <a:rPr lang="en-US" dirty="0" smtClean="0"/>
              <a:t>consumption</a:t>
            </a:r>
          </a:p>
          <a:p>
            <a:r>
              <a:rPr lang="en-US" dirty="0" smtClean="0"/>
              <a:t> Consumer Behavior </a:t>
            </a:r>
            <a:r>
              <a:rPr lang="en-US" dirty="0"/>
              <a:t>refers to the mental and emotional process and the physical activities of the people who purchase and use goods and services to satisfy particular needs and </a:t>
            </a:r>
            <a:r>
              <a:rPr lang="en-US" dirty="0" smtClean="0"/>
              <a:t>wants</a:t>
            </a:r>
            <a:r>
              <a:rPr lang="en-US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34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consumer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19"/>
          <a:stretch/>
        </p:blipFill>
        <p:spPr>
          <a:xfrm>
            <a:off x="927280" y="2086377"/>
            <a:ext cx="5834128" cy="3528811"/>
          </a:xfrm>
        </p:spPr>
      </p:pic>
    </p:spTree>
    <p:extLst>
      <p:ext uri="{BB962C8B-B14F-4D97-AF65-F5344CB8AC3E}">
        <p14:creationId xmlns:p14="http://schemas.microsoft.com/office/powerpoint/2010/main" val="6998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consumer </a:t>
            </a:r>
            <a:r>
              <a:rPr lang="en-US" dirty="0" smtClean="0"/>
              <a:t>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/>
              <a:t>is a process where consumer decide what to buy, when to buy, how to buy, where to buy &amp; how much to buy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</a:t>
            </a:r>
            <a:r>
              <a:rPr lang="en-US" dirty="0"/>
              <a:t>comprises of both mental and physical activities of consumer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Consumer behavior </a:t>
            </a:r>
            <a:r>
              <a:rPr lang="en-US" dirty="0"/>
              <a:t>is very complex and dynamic which keeps on changing constantly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719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consumer </a:t>
            </a:r>
            <a:r>
              <a:rPr lang="en-US" dirty="0" smtClean="0"/>
              <a:t>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buying </a:t>
            </a:r>
            <a:r>
              <a:rPr lang="en-US" dirty="0" smtClean="0"/>
              <a:t>behavior </a:t>
            </a:r>
            <a:r>
              <a:rPr lang="en-US" dirty="0"/>
              <a:t>is affected by various internal factors like his needs, wants, attitudes &amp; motives and also by external factors like social groups, culture , status, environmental factors etc</a:t>
            </a:r>
            <a:r>
              <a:rPr lang="en-US" dirty="0" smtClean="0"/>
              <a:t>. </a:t>
            </a:r>
            <a:r>
              <a:rPr lang="en-US" dirty="0"/>
              <a:t>Consumer </a:t>
            </a:r>
            <a:r>
              <a:rPr lang="en-US" dirty="0" smtClean="0"/>
              <a:t>behavior </a:t>
            </a:r>
            <a:r>
              <a:rPr lang="en-US" dirty="0"/>
              <a:t>starts before buying and even after buying.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871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Importance/Need of study of </a:t>
            </a:r>
            <a:r>
              <a:rPr lang="en-US" dirty="0" smtClean="0"/>
              <a:t>consumer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To make better strategies for increasing profits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</a:t>
            </a:r>
            <a:r>
              <a:rPr lang="en-US" dirty="0"/>
              <a:t>take into consideration customer’s health, hygiene &amp; </a:t>
            </a:r>
            <a:r>
              <a:rPr lang="en-US" dirty="0" smtClean="0"/>
              <a:t>fitness.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know the buying decisions and how consumer make consumption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Consistent change in Consumer’s tastes or preferences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270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Importance/Need of study of consumer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Consumer </a:t>
            </a:r>
            <a:r>
              <a:rPr lang="en-US" dirty="0"/>
              <a:t>behavior study is necessary to make pricing </a:t>
            </a:r>
            <a:r>
              <a:rPr lang="en-US" dirty="0" smtClean="0"/>
              <a:t>policies.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avoid future market failures.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71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Model for Consumer Behavior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98"/>
          <a:stretch/>
        </p:blipFill>
        <p:spPr>
          <a:xfrm>
            <a:off x="1758702" y="2434107"/>
            <a:ext cx="5626596" cy="3742855"/>
          </a:xfrm>
        </p:spPr>
      </p:pic>
    </p:spTree>
    <p:extLst>
      <p:ext uri="{BB962C8B-B14F-4D97-AF65-F5344CB8AC3E}">
        <p14:creationId xmlns:p14="http://schemas.microsoft.com/office/powerpoint/2010/main" val="2995501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Affecting Consumer Behavior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48"/>
          <a:stretch/>
        </p:blipFill>
        <p:spPr>
          <a:xfrm>
            <a:off x="1552640" y="2331076"/>
            <a:ext cx="5626596" cy="3626946"/>
          </a:xfrm>
        </p:spPr>
      </p:pic>
    </p:spTree>
    <p:extLst>
      <p:ext uri="{BB962C8B-B14F-4D97-AF65-F5344CB8AC3E}">
        <p14:creationId xmlns:p14="http://schemas.microsoft.com/office/powerpoint/2010/main" val="737646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289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Consumer Behavior</vt:lpstr>
      <vt:lpstr> What is Consumer Behavior? </vt:lpstr>
      <vt:lpstr>Types of consumer</vt:lpstr>
      <vt:lpstr>Characteristics of consumer behavior</vt:lpstr>
      <vt:lpstr>Characteristics of consumer behavior</vt:lpstr>
      <vt:lpstr>Importance/Need of study of consumer behavior</vt:lpstr>
      <vt:lpstr>Importance/Need of study of consumer behavior</vt:lpstr>
      <vt:lpstr>Simple Model for Consumer Behavior</vt:lpstr>
      <vt:lpstr>Characteristics Affecting Consumer Behavior</vt:lpstr>
      <vt:lpstr>Maslow’s Hierarchy Needs</vt:lpstr>
      <vt:lpstr>Consumer Decision Making Process</vt:lpstr>
      <vt:lpstr>The Buyer Decision Process for New Products</vt:lpstr>
      <vt:lpstr>Conclusion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Behavior</dc:title>
  <dc:creator>zunaira awan</dc:creator>
  <cp:lastModifiedBy>zunaira awan</cp:lastModifiedBy>
  <cp:revision>5</cp:revision>
  <dcterms:created xsi:type="dcterms:W3CDTF">2020-04-21T05:16:48Z</dcterms:created>
  <dcterms:modified xsi:type="dcterms:W3CDTF">2020-04-21T05:59:03Z</dcterms:modified>
</cp:coreProperties>
</file>