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1"/>
  </p:notesMasterIdLst>
  <p:sldIdLst>
    <p:sldId id="256" r:id="rId2"/>
    <p:sldId id="266" r:id="rId3"/>
    <p:sldId id="268" r:id="rId4"/>
    <p:sldId id="269" r:id="rId5"/>
    <p:sldId id="273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55D7E6C-E4BC-4E16-83B1-ED424A3548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6D47F81-B4E3-449F-BAFA-037C27364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736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9F52C5D-9955-47A2-9EA6-38FEB66EF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218432-9C5A-4AD0-9E05-B7796597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36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236720"/>
          </a:xfrm>
        </p:spPr>
        <p:txBody>
          <a:bodyPr>
            <a:normAutofit/>
          </a:bodyPr>
          <a:lstStyle/>
          <a:p>
            <a:endParaRPr lang="en-US" altLang="en-US" dirty="0" smtClean="0"/>
          </a:p>
          <a:p>
            <a:r>
              <a:rPr lang="en-US" altLang="en-US" dirty="0" smtClean="0"/>
              <a:t>Dual Mode Operations</a:t>
            </a:r>
          </a:p>
          <a:p>
            <a:r>
              <a:rPr lang="en-US" altLang="en-US" dirty="0" smtClean="0"/>
              <a:t>Timer</a:t>
            </a:r>
          </a:p>
          <a:p>
            <a:r>
              <a:rPr lang="en-US" altLang="en-US" dirty="0" smtClean="0"/>
              <a:t>Operating System Services</a:t>
            </a:r>
          </a:p>
          <a:p>
            <a:r>
              <a:rPr lang="en-US" altLang="en-US" dirty="0" smtClean="0"/>
              <a:t>Computing Environments</a:t>
            </a:r>
          </a:p>
          <a:p>
            <a:r>
              <a:rPr lang="en-US" altLang="en-US" dirty="0" smtClean="0"/>
              <a:t>Process </a:t>
            </a:r>
            <a:r>
              <a:rPr lang="en-US" altLang="en-US" dirty="0"/>
              <a:t>Concept</a:t>
            </a:r>
          </a:p>
          <a:p>
            <a:r>
              <a:rPr lang="en-US" altLang="en-US" dirty="0"/>
              <a:t>Process </a:t>
            </a:r>
            <a:r>
              <a:rPr lang="en-US" altLang="en-US" dirty="0" smtClean="0"/>
              <a:t>Scheduling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017519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Illustrate </a:t>
            </a:r>
            <a:r>
              <a:rPr lang="en-US" altLang="en-US" dirty="0"/>
              <a:t>the transition from user mode to kernel mode</a:t>
            </a:r>
          </a:p>
          <a:p>
            <a:r>
              <a:rPr lang="en-US" altLang="en-US" dirty="0"/>
              <a:t>Discuss how operating systems are used in various computing environments</a:t>
            </a:r>
          </a:p>
          <a:p>
            <a:r>
              <a:rPr lang="en-US" altLang="en-US" dirty="0"/>
              <a:t>Provide examples of free and open-source operating </a:t>
            </a:r>
            <a:r>
              <a:rPr lang="en-US" altLang="en-US" dirty="0" smtClean="0"/>
              <a:t>systems</a:t>
            </a:r>
          </a:p>
          <a:p>
            <a:r>
              <a:rPr lang="en-US" altLang="en-US" dirty="0"/>
              <a:t>Identify the separate components of a process and illustrate how they are represented and scheduled in an operating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Traditional</a:t>
            </a:r>
          </a:p>
          <a:p>
            <a:pPr lvl="1"/>
            <a:r>
              <a:rPr lang="en-US" altLang="en-US" dirty="0" smtClean="0"/>
              <a:t>Mobile</a:t>
            </a:r>
          </a:p>
          <a:p>
            <a:pPr lvl="1"/>
            <a:r>
              <a:rPr lang="en-US" altLang="en-US" dirty="0" smtClean="0"/>
              <a:t>Client Server</a:t>
            </a:r>
            <a:endParaRPr lang="en-US" altLang="en-US" dirty="0"/>
          </a:p>
          <a:p>
            <a:pPr lvl="1"/>
            <a:r>
              <a:rPr lang="en-US" altLang="en-US" dirty="0"/>
              <a:t>Peer to Peer</a:t>
            </a:r>
          </a:p>
          <a:p>
            <a:pPr lvl="1"/>
            <a:r>
              <a:rPr lang="en-US" altLang="en-US" dirty="0"/>
              <a:t>Cloud Computing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3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0AFA67C-5037-4199-ADB3-2B949804B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22251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Process in Memory</a:t>
            </a:r>
          </a:p>
        </p:txBody>
      </p:sp>
      <p:pic>
        <p:nvPicPr>
          <p:cNvPr id="15363" name="Picture 1">
            <a:extLst>
              <a:ext uri="{FF2B5EF4-FFF2-40B4-BE49-F238E27FC236}">
                <a16:creationId xmlns:a16="http://schemas.microsoft.com/office/drawing/2014/main" id="{56913459-B2A5-4780-A47A-63C55AF8C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1595439"/>
            <a:ext cx="2655888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8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F0918BC-EE47-4B64-B75C-97D41C08D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8057" y="196398"/>
            <a:ext cx="8077200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Memory Layout of a C Program</a:t>
            </a:r>
          </a:p>
        </p:txBody>
      </p:sp>
      <p:pic>
        <p:nvPicPr>
          <p:cNvPr id="17411" name="Picture 1">
            <a:extLst>
              <a:ext uri="{FF2B5EF4-FFF2-40B4-BE49-F238E27FC236}">
                <a16:creationId xmlns:a16="http://schemas.microsoft.com/office/drawing/2014/main" id="{E58EFC16-5ABF-4B34-B546-50AB9FB818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701801"/>
            <a:ext cx="7227888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2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90CFA9-9E5C-4419-8C0A-3AE15BC75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4489" y="228601"/>
            <a:ext cx="62515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Process State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24CBB90-3DD4-48C6-830E-D5B680DA8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1" y="1246189"/>
            <a:ext cx="7370763" cy="3254375"/>
          </a:xfrm>
        </p:spPr>
        <p:txBody>
          <a:bodyPr/>
          <a:lstStyle/>
          <a:p>
            <a:r>
              <a:rPr lang="en-US" altLang="en-US" dirty="0"/>
              <a:t>As a process executes, it changes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state</a:t>
            </a:r>
          </a:p>
          <a:p>
            <a:pPr lvl="1"/>
            <a:r>
              <a:rPr lang="en-US" altLang="en-US" b="1" dirty="0"/>
              <a:t>New</a:t>
            </a:r>
            <a:r>
              <a:rPr lang="en-US" altLang="en-US" dirty="0"/>
              <a:t>:  The process is being created</a:t>
            </a:r>
          </a:p>
          <a:p>
            <a:pPr lvl="1"/>
            <a:r>
              <a:rPr lang="en-US" altLang="en-US" b="1" dirty="0"/>
              <a:t>Running</a:t>
            </a:r>
            <a:r>
              <a:rPr lang="en-US" altLang="en-US" dirty="0"/>
              <a:t>:  Instructions are being executed</a:t>
            </a:r>
          </a:p>
          <a:p>
            <a:pPr lvl="1"/>
            <a:r>
              <a:rPr lang="en-US" altLang="en-US" b="1" dirty="0"/>
              <a:t>Waiting</a:t>
            </a:r>
            <a:r>
              <a:rPr lang="en-US" altLang="en-US" dirty="0"/>
              <a:t>:  The process is waiting for some event to occur</a:t>
            </a:r>
          </a:p>
          <a:p>
            <a:pPr lvl="1"/>
            <a:r>
              <a:rPr lang="en-US" altLang="en-US" b="1" dirty="0"/>
              <a:t>Ready</a:t>
            </a:r>
            <a:r>
              <a:rPr lang="en-US" altLang="en-US" dirty="0"/>
              <a:t>:  The process is waiting to be assigned to a processor</a:t>
            </a:r>
          </a:p>
          <a:p>
            <a:pPr lvl="1"/>
            <a:r>
              <a:rPr lang="en-US" altLang="en-US" b="1" dirty="0"/>
              <a:t>Terminated</a:t>
            </a:r>
            <a:r>
              <a:rPr lang="en-US" altLang="en-US" dirty="0"/>
              <a:t>:  The process has finished execution</a:t>
            </a:r>
          </a:p>
        </p:txBody>
      </p:sp>
    </p:spTree>
    <p:extLst>
      <p:ext uri="{BB962C8B-B14F-4D97-AF65-F5344CB8AC3E}">
        <p14:creationId xmlns:p14="http://schemas.microsoft.com/office/powerpoint/2010/main" val="379306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</a:t>
            </a:r>
            <a:r>
              <a:rPr lang="en-US" altLang="en-US" smtClean="0"/>
              <a:t>chapter </a:t>
            </a:r>
            <a:r>
              <a:rPr lang="en-US" altLang="en-US" smtClean="0"/>
              <a:t>1 &amp; 3 </a:t>
            </a:r>
            <a:r>
              <a:rPr lang="en-US" altLang="en-US" dirty="0" smtClean="0"/>
              <a:t>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64</TotalTime>
  <Words>159</Words>
  <Application>Microsoft Office PowerPoint</Application>
  <PresentationFormat>Widescreen</PresentationFormat>
  <Paragraphs>33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Times New Roman</vt:lpstr>
      <vt:lpstr>Parallax</vt:lpstr>
      <vt:lpstr>Week 2</vt:lpstr>
      <vt:lpstr>Lecture Contents</vt:lpstr>
      <vt:lpstr>Lecture Objectives</vt:lpstr>
      <vt:lpstr>Computing Environments</vt:lpstr>
      <vt:lpstr>Chapter 3</vt:lpstr>
      <vt:lpstr>Process in Memory</vt:lpstr>
      <vt:lpstr>Memory Layout of a C Program</vt:lpstr>
      <vt:lpstr>Process State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7</cp:revision>
  <dcterms:created xsi:type="dcterms:W3CDTF">2020-04-19T14:49:46Z</dcterms:created>
  <dcterms:modified xsi:type="dcterms:W3CDTF">2020-04-19T16:32:51Z</dcterms:modified>
</cp:coreProperties>
</file>