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02-Nov-20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Fundamentals of Anatomy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Andleeb</a:t>
            </a:r>
            <a:r>
              <a:rPr lang="en-US" dirty="0" smtClean="0"/>
              <a:t>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84422" y="249381"/>
            <a:ext cx="4163954" cy="61080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071833" y="3128019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Shapes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29453" y="864524"/>
            <a:ext cx="4821381" cy="5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3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4384" y="1152983"/>
            <a:ext cx="4228176" cy="46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the shapes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11993" y="872935"/>
            <a:ext cx="3419475" cy="5441391"/>
            <a:chOff x="-3174" y="-3250"/>
            <a:chExt cx="3419475" cy="544195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174" y="-3250"/>
              <a:ext cx="3419475" cy="5441950"/>
            </a:xfrm>
            <a:prstGeom prst="rect">
              <a:avLst/>
            </a:prstGeom>
          </p:spPr>
        </p:pic>
        <p:sp>
          <p:nvSpPr>
            <p:cNvPr id="5" name="Shape 16141"/>
            <p:cNvSpPr/>
            <p:nvPr/>
          </p:nvSpPr>
          <p:spPr>
            <a:xfrm>
              <a:off x="0" y="0"/>
              <a:ext cx="3416300" cy="5438699"/>
            </a:xfrm>
            <a:custGeom>
              <a:avLst/>
              <a:gdLst/>
              <a:ahLst/>
              <a:cxnLst/>
              <a:rect l="0" t="0" r="0" b="0"/>
              <a:pathLst>
                <a:path w="3416300" h="5438699">
                  <a:moveTo>
                    <a:pt x="0" y="5438699"/>
                  </a:moveTo>
                  <a:lnTo>
                    <a:pt x="3416300" y="5438699"/>
                  </a:lnTo>
                  <a:lnTo>
                    <a:pt x="34163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49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6754" y="1532264"/>
            <a:ext cx="3431718" cy="45021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47685" y="1478289"/>
            <a:ext cx="3203149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84676" y="377826"/>
            <a:ext cx="3419475" cy="6099175"/>
            <a:chOff x="-3174" y="-3174"/>
            <a:chExt cx="3419475" cy="6099175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174" y="-3174"/>
              <a:ext cx="3419475" cy="6099175"/>
            </a:xfrm>
            <a:prstGeom prst="rect">
              <a:avLst/>
            </a:prstGeom>
          </p:spPr>
        </p:pic>
        <p:sp>
          <p:nvSpPr>
            <p:cNvPr id="5" name="Shape 21657"/>
            <p:cNvSpPr/>
            <p:nvPr/>
          </p:nvSpPr>
          <p:spPr>
            <a:xfrm>
              <a:off x="0" y="0"/>
              <a:ext cx="3416300" cy="6096000"/>
            </a:xfrm>
            <a:custGeom>
              <a:avLst/>
              <a:gdLst/>
              <a:ahLst/>
              <a:cxnLst/>
              <a:rect l="0" t="0" r="0" b="0"/>
              <a:pathLst>
                <a:path w="3416300" h="6096000">
                  <a:moveTo>
                    <a:pt x="0" y="6096000"/>
                  </a:moveTo>
                  <a:lnTo>
                    <a:pt x="3416300" y="6096000"/>
                  </a:lnTo>
                  <a:lnTo>
                    <a:pt x="34163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5724395" y="990144"/>
            <a:ext cx="864295" cy="224881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observing and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519460" cy="1400530"/>
          </a:xfrm>
        </p:spPr>
        <p:txBody>
          <a:bodyPr/>
          <a:lstStyle/>
          <a:p>
            <a:r>
              <a:rPr lang="en-US" dirty="0" smtClean="0"/>
              <a:t>Take some time and study the model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547957" y="452718"/>
            <a:ext cx="4163954" cy="61080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6125" y="2704787"/>
            <a:ext cx="5386159" cy="3652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Keep observing the relationship of positive and negative in contrast of proportions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9391939" y="3181044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4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48472" y="618972"/>
            <a:ext cx="5586153" cy="57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6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386128" cy="3330142"/>
          </a:xfrm>
        </p:spPr>
        <p:txBody>
          <a:bodyPr/>
          <a:lstStyle/>
          <a:p>
            <a:r>
              <a:rPr lang="en-US" dirty="0" smtClean="0"/>
              <a:t>Transformation from basic shapes to complex modelling of form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1923" y="912185"/>
            <a:ext cx="3501568" cy="5155641"/>
            <a:chOff x="-3352" y="-3251"/>
            <a:chExt cx="3502025" cy="5156199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352" y="2324023"/>
              <a:ext cx="3502025" cy="2828925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972" y="-3251"/>
              <a:ext cx="3295650" cy="215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06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35287" y="805845"/>
            <a:ext cx="3411914" cy="5630228"/>
            <a:chOff x="-3174" y="-3173"/>
            <a:chExt cx="4676775" cy="8112125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174" y="-3173"/>
              <a:ext cx="4676775" cy="8112125"/>
            </a:xfrm>
            <a:prstGeom prst="rect">
              <a:avLst/>
            </a:prstGeom>
          </p:spPr>
        </p:pic>
        <p:sp>
          <p:nvSpPr>
            <p:cNvPr id="5" name="Shape 7933"/>
            <p:cNvSpPr/>
            <p:nvPr/>
          </p:nvSpPr>
          <p:spPr>
            <a:xfrm>
              <a:off x="0" y="1"/>
              <a:ext cx="4673600" cy="8108950"/>
            </a:xfrm>
            <a:custGeom>
              <a:avLst/>
              <a:gdLst/>
              <a:ahLst/>
              <a:cxnLst/>
              <a:rect l="0" t="0" r="0" b="0"/>
              <a:pathLst>
                <a:path w="4673600" h="8108950">
                  <a:moveTo>
                    <a:pt x="0" y="8108950"/>
                  </a:moveTo>
                  <a:lnTo>
                    <a:pt x="4673600" y="8108950"/>
                  </a:lnTo>
                  <a:lnTo>
                    <a:pt x="46736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7403249" y="3458120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2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Analyzing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17673" y="778312"/>
            <a:ext cx="4302183" cy="5439608"/>
            <a:chOff x="-1701" y="-3200"/>
            <a:chExt cx="3130550" cy="396875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701" y="-3200"/>
              <a:ext cx="3130550" cy="3968750"/>
            </a:xfrm>
            <a:prstGeom prst="rect">
              <a:avLst/>
            </a:prstGeom>
          </p:spPr>
        </p:pic>
        <p:sp>
          <p:nvSpPr>
            <p:cNvPr id="5" name="Shape 9734"/>
            <p:cNvSpPr/>
            <p:nvPr/>
          </p:nvSpPr>
          <p:spPr>
            <a:xfrm>
              <a:off x="0" y="0"/>
              <a:ext cx="3128645" cy="3965550"/>
            </a:xfrm>
            <a:custGeom>
              <a:avLst/>
              <a:gdLst/>
              <a:ahLst/>
              <a:cxnLst/>
              <a:rect l="0" t="0" r="0" b="0"/>
              <a:pathLst>
                <a:path w="3128645" h="3965550">
                  <a:moveTo>
                    <a:pt x="0" y="3965550"/>
                  </a:moveTo>
                  <a:lnTo>
                    <a:pt x="3128645" y="3965550"/>
                  </a:lnTo>
                  <a:lnTo>
                    <a:pt x="312864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4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the eyebrow and eye in 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02818" y="1853248"/>
            <a:ext cx="3165475" cy="422846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06143" y="1152983"/>
            <a:ext cx="2689225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36276" y="315883"/>
            <a:ext cx="3711661" cy="6185219"/>
            <a:chOff x="-3174" y="-4113"/>
            <a:chExt cx="4811254" cy="807720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174" y="-4113"/>
              <a:ext cx="4810125" cy="8077200"/>
            </a:xfrm>
            <a:prstGeom prst="rect">
              <a:avLst/>
            </a:prstGeom>
          </p:spPr>
        </p:pic>
        <p:sp>
          <p:nvSpPr>
            <p:cNvPr id="5" name="Shape 11533"/>
            <p:cNvSpPr/>
            <p:nvPr/>
          </p:nvSpPr>
          <p:spPr>
            <a:xfrm>
              <a:off x="0" y="0"/>
              <a:ext cx="4808080" cy="8073086"/>
            </a:xfrm>
            <a:custGeom>
              <a:avLst/>
              <a:gdLst/>
              <a:ahLst/>
              <a:cxnLst/>
              <a:rect l="0" t="0" r="0" b="0"/>
              <a:pathLst>
                <a:path w="4808080" h="8073086">
                  <a:moveTo>
                    <a:pt x="0" y="8073086"/>
                  </a:moveTo>
                  <a:lnTo>
                    <a:pt x="4808080" y="8073086"/>
                  </a:lnTo>
                  <a:lnTo>
                    <a:pt x="480808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7191254" y="3233127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Tonality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37642" y="2073982"/>
            <a:ext cx="2723539" cy="42703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099130" y="2088269"/>
            <a:ext cx="2707668" cy="424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9416" y="4046330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80413" y="4046330"/>
            <a:ext cx="237995" cy="325677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8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58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Fundamentals of Anatomy</vt:lpstr>
      <vt:lpstr>Take some time and study the model</vt:lpstr>
      <vt:lpstr>Shapes</vt:lpstr>
      <vt:lpstr>Transformation from basic shapes to complex modelling of form</vt:lpstr>
      <vt:lpstr>Shapes</vt:lpstr>
      <vt:lpstr>Shape Analyzing</vt:lpstr>
      <vt:lpstr>Locate the eyebrow and eye in line</vt:lpstr>
      <vt:lpstr>Values</vt:lpstr>
      <vt:lpstr>Tonality</vt:lpstr>
      <vt:lpstr>Forms</vt:lpstr>
      <vt:lpstr>3D Shapes</vt:lpstr>
      <vt:lpstr>Edges</vt:lpstr>
      <vt:lpstr>Integrating the shapes</vt:lpstr>
      <vt:lpstr>Interlocking</vt:lpstr>
      <vt:lpstr>PowerPoint Presentation</vt:lpstr>
      <vt:lpstr>Keep observing and drawing</vt:lpstr>
    </vt:vector>
  </TitlesOfParts>
  <Company>Ausaf Printers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Anatomy</dc:title>
  <dc:creator>Andy Rana</dc:creator>
  <cp:lastModifiedBy>Andy Rana</cp:lastModifiedBy>
  <cp:revision>4</cp:revision>
  <dcterms:created xsi:type="dcterms:W3CDTF">2020-11-02T16:57:05Z</dcterms:created>
  <dcterms:modified xsi:type="dcterms:W3CDTF">2020-11-02T17:31:04Z</dcterms:modified>
</cp:coreProperties>
</file>