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71" r:id="rId5"/>
    <p:sldId id="270" r:id="rId6"/>
    <p:sldId id="267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1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41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84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05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4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7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3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7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2481-D256-4548-A8E6-89E8D400AAD8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6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skill of writing what you want to 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Verbs </a:t>
            </a:r>
            <a:r>
              <a:rPr lang="en-US" smtClean="0"/>
              <a:t>and Adverbs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0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1: Identify the main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author concludes that no reasonable alternative is currently available to replace constitutional democracy, even though he does not completely reject the possibility of creating a better political system in the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1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formal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decade the pace of change accelerated.</a:t>
            </a:r>
          </a:p>
          <a:p>
            <a:pPr marL="0" indent="0">
              <a:buNone/>
            </a:pPr>
            <a:r>
              <a:rPr lang="en-US" dirty="0" smtClean="0"/>
              <a:t>In the last decade the changes have speed up. </a:t>
            </a:r>
          </a:p>
          <a:p>
            <a:r>
              <a:rPr lang="en-US" dirty="0" smtClean="0"/>
              <a:t>Could Darwin have envisaged the controversy his work has caused?</a:t>
            </a:r>
          </a:p>
          <a:p>
            <a:pPr marL="0" indent="0">
              <a:buNone/>
            </a:pPr>
            <a:r>
              <a:rPr lang="en-US" dirty="0" smtClean="0"/>
              <a:t>Did Darwin ever imagine that his work can cause controversies?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6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Reference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Found : The experiment found that …</a:t>
            </a:r>
          </a:p>
          <a:p>
            <a:pPr marL="0" indent="0">
              <a:buNone/>
            </a:pPr>
            <a:r>
              <a:rPr lang="en-US" dirty="0" smtClean="0"/>
              <a:t>Observed: Scientists observed changes in pattern …</a:t>
            </a:r>
          </a:p>
          <a:p>
            <a:pPr marL="0" indent="0">
              <a:buNone/>
            </a:pPr>
            <a:r>
              <a:rPr lang="en-US" dirty="0" smtClean="0"/>
              <a:t>Suggested: The research suggested that …</a:t>
            </a:r>
          </a:p>
          <a:p>
            <a:pPr marL="0" indent="0">
              <a:buNone/>
            </a:pPr>
            <a:r>
              <a:rPr lang="en-US" dirty="0" smtClean="0"/>
              <a:t>Doubts: Smith doubts Darcy’s suggestion that … </a:t>
            </a:r>
          </a:p>
          <a:p>
            <a:pPr marL="0" indent="0">
              <a:buNone/>
            </a:pPr>
            <a:r>
              <a:rPr lang="en-US" dirty="0" smtClean="0"/>
              <a:t>Assumes : The study assumes that …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518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1: use words (admitted, accepted, denied, claimed, stated, agreed, assumed, conclude, doubt, suggested)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8" t="20192" r="1642" b="52079"/>
          <a:stretch/>
        </p:blipFill>
        <p:spPr>
          <a:xfrm>
            <a:off x="2374560" y="2606722"/>
            <a:ext cx="8516352" cy="3848669"/>
          </a:xfrm>
        </p:spPr>
      </p:pic>
    </p:spTree>
    <p:extLst>
      <p:ext uri="{BB962C8B-B14F-4D97-AF65-F5344CB8AC3E}">
        <p14:creationId xmlns:p14="http://schemas.microsoft.com/office/powerpoint/2010/main" val="1544095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2: Identify adverbs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author concludes that no reasonable alternative is currently available to replace constitutional democracy, even though he does not completely reject the possibility of creating a better political system in the failure.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7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using Adverbs in academic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provide details:</a:t>
            </a:r>
          </a:p>
          <a:p>
            <a:pPr marL="0" indent="0">
              <a:buNone/>
            </a:pPr>
            <a:r>
              <a:rPr lang="en-US" dirty="0" smtClean="0"/>
              <a:t>Reasonably good data are available for only … </a:t>
            </a:r>
          </a:p>
          <a:p>
            <a:r>
              <a:rPr lang="en-US" dirty="0" smtClean="0"/>
              <a:t>Addition of new point</a:t>
            </a:r>
          </a:p>
          <a:p>
            <a:pPr marL="0" indent="0">
              <a:buNone/>
            </a:pPr>
            <a:r>
              <a:rPr lang="en-US" dirty="0" smtClean="0"/>
              <a:t>Currently, the Earth’s atmosphere appears to be warming up.</a:t>
            </a:r>
          </a:p>
          <a:p>
            <a:pPr marL="0" indent="0">
              <a:buNone/>
            </a:pPr>
            <a:r>
              <a:rPr lang="en-US" dirty="0" smtClean="0"/>
              <a:t>Alternatively, the use of non-conventional renewable energies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83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adverbs to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Adverb of time</a:t>
            </a:r>
          </a:p>
          <a:p>
            <a:pPr marL="0" indent="0">
              <a:buNone/>
            </a:pPr>
            <a:r>
              <a:rPr lang="en-US" dirty="0" smtClean="0"/>
              <a:t>Recently, originally, presently, traditionally continuously</a:t>
            </a:r>
          </a:p>
          <a:p>
            <a:r>
              <a:rPr lang="en-US" dirty="0" smtClean="0"/>
              <a:t>Adverb of degree</a:t>
            </a:r>
          </a:p>
          <a:p>
            <a:pPr marL="0" indent="0">
              <a:buNone/>
            </a:pPr>
            <a:r>
              <a:rPr lang="en-US" dirty="0" smtClean="0"/>
              <a:t>Clearly, particularly, broadly, highly, wholly, crucially</a:t>
            </a:r>
          </a:p>
          <a:p>
            <a:r>
              <a:rPr lang="en-US" dirty="0" smtClean="0"/>
              <a:t>Adverb </a:t>
            </a:r>
            <a:r>
              <a:rPr lang="en-US" dirty="0" err="1" smtClean="0"/>
              <a:t>pf</a:t>
            </a:r>
            <a:r>
              <a:rPr lang="en-US" dirty="0" smtClean="0"/>
              <a:t> manner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Factually, politically locally, alternatively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5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2: recently, arguably, sincerely, recently, alternatively, originally, clearly, similarly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" t="43675" r="2603" b="30878"/>
          <a:stretch/>
        </p:blipFill>
        <p:spPr>
          <a:xfrm>
            <a:off x="2592925" y="2852382"/>
            <a:ext cx="7738430" cy="3411940"/>
          </a:xfrm>
        </p:spPr>
      </p:pic>
    </p:spTree>
    <p:extLst>
      <p:ext uri="{BB962C8B-B14F-4D97-AF65-F5344CB8AC3E}">
        <p14:creationId xmlns:p14="http://schemas.microsoft.com/office/powerpoint/2010/main" val="301252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a paragraph comprising of 50-70 words on the topic of choice by using academic vocabulary you have learnt so far.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0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640" y="624110"/>
            <a:ext cx="8006569" cy="528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 smtClean="0"/>
              <a:t>Thank You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Questioning Session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368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1: Differentiate between these two writing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Biology has always been passion of  mine. Ever since I was searching for frogspawn in my grandparent’s pond as a four-year old and annoying my mum with a better of jam jars on the window sill in which I was trying to raise tadpole I have been fascinated with observing nature in detail.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chemeClr val="accent2"/>
                </a:solidFill>
              </a:rPr>
              <a:t>extended</a:t>
            </a:r>
            <a:r>
              <a:rPr lang="en-US" dirty="0" smtClean="0"/>
              <a:t> essay is focused on </a:t>
            </a:r>
            <a:r>
              <a:rPr lang="en-US" dirty="0" smtClean="0">
                <a:solidFill>
                  <a:srgbClr val="0070C0"/>
                </a:solidFill>
              </a:rPr>
              <a:t>investigating</a:t>
            </a:r>
            <a:r>
              <a:rPr lang="en-US" dirty="0" smtClean="0"/>
              <a:t> the </a:t>
            </a:r>
            <a:r>
              <a:rPr lang="en-US" dirty="0" err="1" smtClean="0">
                <a:solidFill>
                  <a:srgbClr val="FFC000"/>
                </a:solidFill>
              </a:rPr>
              <a:t>phototaxic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responses of three different species of fish that occupy different areas of an </a:t>
            </a:r>
            <a:r>
              <a:rPr lang="en-US" dirty="0" smtClean="0">
                <a:solidFill>
                  <a:srgbClr val="FFC000"/>
                </a:solidFill>
              </a:rPr>
              <a:t>aquarium</a:t>
            </a:r>
            <a:r>
              <a:rPr lang="en-US" dirty="0" smtClean="0"/>
              <a:t> </a:t>
            </a:r>
            <a:r>
              <a:rPr lang="en-US" dirty="0" err="1" smtClean="0"/>
              <a:t>danios</a:t>
            </a:r>
            <a:r>
              <a:rPr lang="en-US" dirty="0" smtClean="0"/>
              <a:t> (</a:t>
            </a:r>
            <a:r>
              <a:rPr lang="en-US" dirty="0" err="1" smtClean="0"/>
              <a:t>Danio</a:t>
            </a:r>
            <a:r>
              <a:rPr lang="en-US" dirty="0" smtClean="0"/>
              <a:t> </a:t>
            </a:r>
            <a:r>
              <a:rPr lang="en-US" dirty="0" err="1" smtClean="0"/>
              <a:t>rerio</a:t>
            </a:r>
            <a:r>
              <a:rPr lang="en-US" dirty="0" smtClean="0"/>
              <a:t>), which </a:t>
            </a:r>
            <a:r>
              <a:rPr lang="en-US" dirty="0" smtClean="0">
                <a:solidFill>
                  <a:schemeClr val="accent1"/>
                </a:solidFill>
              </a:rPr>
              <a:t>group</a:t>
            </a:r>
            <a:r>
              <a:rPr lang="en-US" dirty="0" smtClean="0"/>
              <a:t> near the surface of the water.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192306"/>
              </p:ext>
            </p:extLst>
          </p:nvPr>
        </p:nvGraphicFramePr>
        <p:xfrm>
          <a:off x="2589213" y="2133600"/>
          <a:ext cx="713232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1783080"/>
                <a:gridCol w="1783080"/>
                <a:gridCol w="1783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Noun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Quantity/quantification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Quantify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Quantitative/quantifiable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Quantitatively/quantifiably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Consumption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Consumed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Mainly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Familiarity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5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no 2: Identify nouns and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Throughout life, people undergo many changes-changes as inconsequential as their fashion to more meaningful changes in their friends or their activities. As a person get older, they tend to loose interest in many things they were once into because growing out of things is a must in life. </a:t>
            </a:r>
          </a:p>
          <a:p>
            <a:pPr marL="0" indent="0">
              <a:buNone/>
            </a:pPr>
            <a:r>
              <a:rPr lang="en-US" dirty="0" smtClean="0"/>
              <a:t>Shakespeare illustrates this truth when he wrote his famous poem, </a:t>
            </a:r>
            <a:r>
              <a:rPr lang="en-US" i="1" dirty="0" smtClean="0"/>
              <a:t>The Seven ages of Man</a:t>
            </a:r>
            <a:r>
              <a:rPr lang="en-US" dirty="0" smtClean="0"/>
              <a:t>. He begins with the famous quote </a:t>
            </a:r>
            <a:r>
              <a:rPr lang="en-US" i="1" dirty="0" smtClean="0"/>
              <a:t>All the world’s stage as first being an infant just coming into the world who grows into toddler and eventually a school boy.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57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0" r="1458" b="43327"/>
          <a:stretch/>
        </p:blipFill>
        <p:spPr>
          <a:xfrm>
            <a:off x="2088108" y="1255594"/>
            <a:ext cx="8297838" cy="5404513"/>
          </a:xfrm>
        </p:spPr>
      </p:pic>
    </p:spTree>
    <p:extLst>
      <p:ext uri="{BB962C8B-B14F-4D97-AF65-F5344CB8AC3E}">
        <p14:creationId xmlns:p14="http://schemas.microsoft.com/office/powerpoint/2010/main" val="9719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4389" y="392098"/>
            <a:ext cx="8911687" cy="128089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Exercise 2</a:t>
            </a:r>
            <a:br>
              <a:rPr lang="en-US" sz="2400" dirty="0" smtClean="0"/>
            </a:br>
            <a:r>
              <a:rPr lang="en-US" sz="2400" dirty="0" smtClean="0"/>
              <a:t>high, reliable, confident, true, necessary, long (adjectives)</a:t>
            </a:r>
            <a:br>
              <a:rPr lang="en-US" sz="2400" dirty="0" smtClean="0"/>
            </a:br>
            <a:r>
              <a:rPr lang="en-US" sz="2400" dirty="0" smtClean="0"/>
              <a:t>heat, strength, width, probability, danger, relevance (nouns)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" t="40445" r="3770" b="25710"/>
          <a:stretch/>
        </p:blipFill>
        <p:spPr>
          <a:xfrm>
            <a:off x="2183642" y="2060811"/>
            <a:ext cx="8693624" cy="4558353"/>
          </a:xfrm>
        </p:spPr>
      </p:pic>
    </p:spTree>
    <p:extLst>
      <p:ext uri="{BB962C8B-B14F-4D97-AF65-F5344CB8AC3E}">
        <p14:creationId xmlns:p14="http://schemas.microsoft.com/office/powerpoint/2010/main" val="24511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" t="38002" r="2155" b="30310"/>
          <a:stretch/>
        </p:blipFill>
        <p:spPr>
          <a:xfrm>
            <a:off x="2743200" y="2115403"/>
            <a:ext cx="8038531" cy="4449170"/>
          </a:xfrm>
        </p:spPr>
      </p:pic>
    </p:spTree>
    <p:extLst>
      <p:ext uri="{BB962C8B-B14F-4D97-AF65-F5344CB8AC3E}">
        <p14:creationId xmlns:p14="http://schemas.microsoft.com/office/powerpoint/2010/main" val="354757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383</TotalTime>
  <Words>571</Words>
  <Application>Microsoft Office PowerPoint</Application>
  <PresentationFormat>Widescreen</PresentationFormat>
  <Paragraphs>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Wisp</vt:lpstr>
      <vt:lpstr>Academic Vocabulary</vt:lpstr>
      <vt:lpstr>PowerPoint Presentation</vt:lpstr>
      <vt:lpstr>PowerPoint Presentation</vt:lpstr>
      <vt:lpstr>Activity 1: Differentiate between these two writing styles</vt:lpstr>
      <vt:lpstr>PowerPoint Presentation</vt:lpstr>
      <vt:lpstr>Activity no 2: Identify nouns and adjectives</vt:lpstr>
      <vt:lpstr>Exercise 1</vt:lpstr>
      <vt:lpstr>Exercise 2 high, reliable, confident, true, necessary, long (adjectives) heat, strength, width, probability, danger, relevance (nouns)</vt:lpstr>
      <vt:lpstr>Exercise 3</vt:lpstr>
      <vt:lpstr>Verbs and Adverbs</vt:lpstr>
      <vt:lpstr>Activity 1: Identify the main verbs</vt:lpstr>
      <vt:lpstr>Usage of formal verbs</vt:lpstr>
      <vt:lpstr>Usage of Reference verbs</vt:lpstr>
      <vt:lpstr>Exercise 1: use words (admitted, accepted, denied, claimed, stated, agreed, assumed, conclude, doubt, suggested)</vt:lpstr>
      <vt:lpstr>Activity 2: Identify adverbs </vt:lpstr>
      <vt:lpstr>Ways of using Adverbs in academic writing</vt:lpstr>
      <vt:lpstr>What adverbs to include</vt:lpstr>
      <vt:lpstr>Exercise 2: recently, arguably, sincerely, recently, alternatively, originally, clearly, similarly</vt:lpstr>
      <vt:lpstr>Home task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user</dc:creator>
  <cp:lastModifiedBy>user</cp:lastModifiedBy>
  <cp:revision>28</cp:revision>
  <dcterms:created xsi:type="dcterms:W3CDTF">2020-10-26T18:15:32Z</dcterms:created>
  <dcterms:modified xsi:type="dcterms:W3CDTF">2020-11-01T21:23:07Z</dcterms:modified>
</cp:coreProperties>
</file>