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1768F-AE67-4EE7-8926-31915E84B812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F241B-5343-4B42-94BB-0445833CA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C025-140C-4456-B53E-20595F84669C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A7B-44E0-4CB0-8321-415C765BD20A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E6A3-8E2E-4385-9C17-57B5A5216B85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B32-5D18-42F6-9F93-64375E69405E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5C06-732D-4A34-B1DD-D2633D04410B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0ABB-99CE-497D-9F26-CFE59EBA7684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06F5-3A23-47D1-8875-85AD77153B4F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F76F-814F-48AA-94C3-134114497FE8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8667-4646-4A3D-918A-93A29F79696B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CD9D-3587-4EF1-8845-5E3ED1E8E329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38AF-B488-45CD-A8AD-64E4B7645FEA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7F65-FF2D-4622-A5AA-78A137F126B4}" type="datetime1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EEAE1-265B-4345-A19A-E54AF04B7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e.com/nutrition/11-healthy-iron-rich-foods" TargetMode="External"/><Relationship Id="rId2" Type="http://schemas.openxmlformats.org/officeDocument/2006/relationships/hyperlink" Target="https://www.healthline.com/nutrition/15-calcium-rich-foo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lthline.com/nutrition/how-many-calories-per-da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garlic-fights-colds-and-fl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sopinion.com/health-and-nutrition/lipids/ldl-c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3-habits-linked-to-a-long-lif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1-natural-menopause-tip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0-healthy-herbs-and-spi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xamine.com/supplements/Garlic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133599"/>
          </a:xfrm>
        </p:spPr>
        <p:txBody>
          <a:bodyPr>
            <a:normAutofit/>
          </a:bodyPr>
          <a:lstStyle/>
          <a:p>
            <a:r>
              <a:rPr lang="en-US" b="1" dirty="0" smtClean="0"/>
              <a:t>Garlic Plant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581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Decent </a:t>
            </a:r>
            <a:r>
              <a:rPr lang="en-US" dirty="0" smtClean="0">
                <a:hlinkClick r:id="rId2"/>
              </a:rPr>
              <a:t>amounts of calcium</a:t>
            </a:r>
            <a:r>
              <a:rPr lang="en-US" dirty="0" smtClean="0"/>
              <a:t>, copper, potassium, phosphorus, </a:t>
            </a:r>
            <a:r>
              <a:rPr lang="en-US" dirty="0" smtClean="0">
                <a:hlinkClick r:id="rId3"/>
              </a:rPr>
              <a:t>iron</a:t>
            </a:r>
            <a:r>
              <a:rPr lang="en-US" dirty="0" smtClean="0"/>
              <a:t> and vitamin B1</a:t>
            </a:r>
          </a:p>
          <a:p>
            <a:r>
              <a:rPr lang="en-US" dirty="0" smtClean="0"/>
              <a:t>Garlic also contains trace amounts of various other nutrients. In fact, it contains a little bit of almost everything we need.</a:t>
            </a:r>
          </a:p>
          <a:p>
            <a:r>
              <a:rPr lang="en-US" dirty="0" smtClean="0"/>
              <a:t>This is coming with 42 </a:t>
            </a:r>
            <a:r>
              <a:rPr lang="en-US" dirty="0" smtClean="0">
                <a:hlinkClick r:id="rId4"/>
              </a:rPr>
              <a:t>calories</a:t>
            </a:r>
            <a:r>
              <a:rPr lang="en-US" dirty="0" smtClean="0"/>
              <a:t>, with 1.8 grams of protein and 9 grams of </a:t>
            </a:r>
            <a:r>
              <a:rPr lang="en-US" dirty="0" err="1" smtClean="0"/>
              <a:t>carbs</a:t>
            </a:r>
            <a:r>
              <a:rPr lang="en-US" dirty="0" smtClean="0"/>
              <a:t>.</a:t>
            </a:r>
          </a:p>
          <a:p>
            <a:r>
              <a:rPr lang="en-US" b="1" cap="all" dirty="0" smtClean="0"/>
              <a:t>BOTTOM LINE:</a:t>
            </a:r>
          </a:p>
          <a:p>
            <a:r>
              <a:rPr lang="en-US" dirty="0" smtClean="0"/>
              <a:t>Garlic is low in calories and very rich in Vitamin C, Vitamin B6 and Manganese. It also contains trace amounts of various other nutrients.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3. Garlic Can Combat Sickness, Including the Common Cold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Garlic supplementation is known to boost the function of the immune system.</a:t>
            </a:r>
          </a:p>
          <a:p>
            <a:r>
              <a:rPr lang="en-US" dirty="0"/>
              <a:t>One large 12-week study found that a daily garlic supplement reduced the number of colds by 63% compared with </a:t>
            </a:r>
            <a:r>
              <a:rPr lang="en-US" dirty="0" smtClean="0"/>
              <a:t>placebo.</a:t>
            </a:r>
            <a:endParaRPr lang="en-US" dirty="0"/>
          </a:p>
          <a:p>
            <a:r>
              <a:rPr lang="en-US" dirty="0"/>
              <a:t>The average length of cold symptoms was also reduced by 70%, from 5 days in placebo to just 1.5 days in the garlic group.</a:t>
            </a:r>
          </a:p>
          <a:p>
            <a:r>
              <a:rPr lang="en-US" dirty="0"/>
              <a:t>Another study found that a high dose of garlic extract (2.56 grams per day) can reduce the number of days sick with cold or flu by 61%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If you often get colds, then </a:t>
            </a:r>
            <a:r>
              <a:rPr lang="en-US" dirty="0">
                <a:hlinkClick r:id="rId2"/>
              </a:rPr>
              <a:t>adding garlic to your diet</a:t>
            </a:r>
            <a:r>
              <a:rPr lang="en-US" dirty="0"/>
              <a:t> could be incredibly helpful.</a:t>
            </a:r>
          </a:p>
          <a:p>
            <a:r>
              <a:rPr lang="en-US" b="1" cap="all" dirty="0"/>
              <a:t>BOTTOM </a:t>
            </a:r>
            <a:r>
              <a:rPr lang="en-US" b="1" cap="all" dirty="0" err="1" smtClean="0"/>
              <a:t>LINE:</a:t>
            </a:r>
            <a:r>
              <a:rPr lang="en-US" dirty="0" err="1" smtClean="0"/>
              <a:t>Garlic</a:t>
            </a:r>
            <a:r>
              <a:rPr lang="en-US" dirty="0" smtClean="0"/>
              <a:t> </a:t>
            </a:r>
            <a:r>
              <a:rPr lang="en-US" dirty="0"/>
              <a:t>supplementation helps to prevent and reduce the severity of common illnesses like the flu and common cold.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4. The Active Compounds in Garlic Can Reduce Blood Pressure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Cardiovascular diseases like heart attacks and strokes are the world's biggest killers.</a:t>
            </a:r>
          </a:p>
          <a:p>
            <a:pPr algn="just"/>
            <a:r>
              <a:rPr lang="en-US" dirty="0"/>
              <a:t>High blood pressure, or hypertension, is one of the most important drivers of these diseases.</a:t>
            </a:r>
          </a:p>
          <a:p>
            <a:pPr algn="just"/>
            <a:r>
              <a:rPr lang="en-US" dirty="0"/>
              <a:t>Human studies have found garlic supplementation to have a significant impact on reducing blood pressure in people with high blood </a:t>
            </a:r>
            <a:r>
              <a:rPr lang="en-US" dirty="0" smtClean="0"/>
              <a:t>pressure.</a:t>
            </a:r>
            <a:endParaRPr lang="en-US" dirty="0"/>
          </a:p>
          <a:p>
            <a:pPr algn="just"/>
            <a:r>
              <a:rPr lang="en-US" dirty="0"/>
              <a:t>In one study, aged garlic extract at doses of 600-1,500 mg was just as effective as the drug </a:t>
            </a:r>
            <a:r>
              <a:rPr lang="en-US" dirty="0" err="1"/>
              <a:t>Atenolol</a:t>
            </a:r>
            <a:r>
              <a:rPr lang="en-US" dirty="0"/>
              <a:t> at reducing blood pressure over a 24 week </a:t>
            </a:r>
            <a:r>
              <a:rPr lang="en-US" dirty="0" smtClean="0"/>
              <a:t>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Supplement doses must be fairly high to have these desired effects. </a:t>
            </a:r>
          </a:p>
          <a:p>
            <a:pPr algn="just"/>
            <a:r>
              <a:rPr lang="en-US" dirty="0" smtClean="0"/>
              <a:t>The amount of </a:t>
            </a:r>
            <a:r>
              <a:rPr lang="en-US" dirty="0" err="1" smtClean="0"/>
              <a:t>allicin</a:t>
            </a:r>
            <a:r>
              <a:rPr lang="en-US" dirty="0" smtClean="0"/>
              <a:t> needed is equivalent to about four cloves of garlic per day.</a:t>
            </a:r>
          </a:p>
          <a:p>
            <a:pPr algn="just"/>
            <a:r>
              <a:rPr lang="en-US" b="1" cap="all" dirty="0" smtClean="0"/>
              <a:t>BOTTOM </a:t>
            </a:r>
            <a:r>
              <a:rPr lang="en-US" b="1" cap="all" dirty="0" err="1" smtClean="0"/>
              <a:t>LINE:</a:t>
            </a:r>
            <a:r>
              <a:rPr lang="en-US" dirty="0" err="1" smtClean="0"/>
              <a:t>High</a:t>
            </a:r>
            <a:r>
              <a:rPr lang="en-US" dirty="0" smtClean="0"/>
              <a:t> doses of garlic appear to improve blood pressure of those with known high blood pressure (hypertension).</a:t>
            </a:r>
          </a:p>
          <a:p>
            <a:pPr algn="just"/>
            <a:r>
              <a:rPr lang="en-US" dirty="0" smtClean="0"/>
              <a:t>In some instances, supplementation can be as effective as regular medications.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5. Garlic Improves Cholesterol Levels, Which May Lower the Risk of Heart Disease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Garlic can lower total and </a:t>
            </a:r>
            <a:r>
              <a:rPr lang="en-US" dirty="0">
                <a:hlinkClick r:id="rId2"/>
              </a:rPr>
              <a:t>LDL</a:t>
            </a:r>
            <a:r>
              <a:rPr lang="en-US" dirty="0"/>
              <a:t> cholesterol.</a:t>
            </a:r>
          </a:p>
          <a:p>
            <a:r>
              <a:rPr lang="en-US" dirty="0"/>
              <a:t>For those with high cholesterol, garlic supplementation appears to reduce total and/or LDL cholesterol by about </a:t>
            </a:r>
            <a:r>
              <a:rPr lang="en-US" dirty="0" smtClean="0"/>
              <a:t>10-15%.</a:t>
            </a:r>
            <a:endParaRPr lang="en-US" dirty="0"/>
          </a:p>
          <a:p>
            <a:r>
              <a:rPr lang="en-US" dirty="0"/>
              <a:t>Looking at LDL (the "bad") and HDL (the "good") cholesterol specifically, garlic appears to lower LDL but has no reliable effect on </a:t>
            </a:r>
            <a:r>
              <a:rPr lang="en-US" dirty="0" smtClean="0"/>
              <a:t>HDL.</a:t>
            </a:r>
            <a:endParaRPr lang="en-US" dirty="0"/>
          </a:p>
          <a:p>
            <a:r>
              <a:rPr lang="en-US" dirty="0"/>
              <a:t>Garlic does not appear to lower triglyceride levels, another known risk factor for heart </a:t>
            </a:r>
            <a:r>
              <a:rPr lang="en-US" dirty="0" smtClean="0"/>
              <a:t>disease.</a:t>
            </a:r>
            <a:endParaRPr lang="en-US" dirty="0"/>
          </a:p>
          <a:p>
            <a:r>
              <a:rPr lang="en-US" b="1" cap="all" dirty="0"/>
              <a:t>BOTTOM </a:t>
            </a:r>
            <a:r>
              <a:rPr lang="en-US" b="1" cap="all" dirty="0" err="1"/>
              <a:t>LINE:</a:t>
            </a:r>
            <a:r>
              <a:rPr lang="en-US" dirty="0" err="1"/>
              <a:t>Garlic</a:t>
            </a:r>
            <a:r>
              <a:rPr lang="en-US" dirty="0"/>
              <a:t> supplementation seems to reduce total and LDL cholesterol, particularly in those who have high cholesterol. </a:t>
            </a:r>
            <a:endParaRPr lang="en-US" dirty="0" smtClean="0"/>
          </a:p>
          <a:p>
            <a:r>
              <a:rPr lang="en-US" dirty="0" smtClean="0"/>
              <a:t>HDL </a:t>
            </a:r>
            <a:r>
              <a:rPr lang="en-US" dirty="0"/>
              <a:t>cholesterol and triglycerides do not seem to be affected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6. Garlic Contains Antioxidants That May Help Prevent Alzheimer's Disease and Dementia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Oxidative damage from free radicals contributes to the aging process.</a:t>
            </a:r>
          </a:p>
          <a:p>
            <a:r>
              <a:rPr lang="en-US" dirty="0"/>
              <a:t>Garlic contains antioxidants that support the body's protective mechanisms against oxidative </a:t>
            </a:r>
            <a:r>
              <a:rPr lang="en-US" dirty="0" smtClean="0"/>
              <a:t>damage.</a:t>
            </a:r>
            <a:endParaRPr lang="en-US" dirty="0"/>
          </a:p>
          <a:p>
            <a:r>
              <a:rPr lang="en-US" dirty="0"/>
              <a:t>High doses of garlic supplements have been shown to increase antioxidant enzymes in </a:t>
            </a:r>
            <a:r>
              <a:rPr lang="en-US" dirty="0" smtClean="0"/>
              <a:t>humans, </a:t>
            </a:r>
            <a:r>
              <a:rPr lang="en-US" dirty="0"/>
              <a:t>as well as significantly reduce oxidative stress in those with high blood </a:t>
            </a:r>
            <a:r>
              <a:rPr lang="en-US" dirty="0" smtClean="0"/>
              <a:t>pressure.</a:t>
            </a:r>
            <a:endParaRPr lang="en-US" dirty="0"/>
          </a:p>
          <a:p>
            <a:r>
              <a:rPr lang="en-US" dirty="0"/>
              <a:t>The combined effects on reducing cholesterol and blood pressure, as well as the antioxidant properties, may help prevent common brain diseases like Alzheimer's disease and </a:t>
            </a:r>
            <a:r>
              <a:rPr lang="en-US" dirty="0" smtClean="0"/>
              <a:t>dementia.</a:t>
            </a:r>
            <a:endParaRPr lang="en-US" dirty="0"/>
          </a:p>
          <a:p>
            <a:r>
              <a:rPr lang="en-US" b="1" cap="all" dirty="0"/>
              <a:t>BOTTOM </a:t>
            </a:r>
            <a:r>
              <a:rPr lang="en-US" b="1" cap="all" dirty="0" err="1"/>
              <a:t>LINE:</a:t>
            </a:r>
            <a:r>
              <a:rPr lang="en-US" dirty="0" err="1"/>
              <a:t>Garlic</a:t>
            </a:r>
            <a:r>
              <a:rPr lang="en-US" dirty="0"/>
              <a:t> contains antioxidants that protect against cell damage and ageing. It may reduce the risk of Alzheimer's disease and dementia.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7. Garlic May Help You Live Longer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Effects on longevity are basically impossible to prove in humans.</a:t>
            </a:r>
          </a:p>
          <a:p>
            <a:pPr algn="just"/>
            <a:r>
              <a:rPr lang="en-US" dirty="0"/>
              <a:t>But given the beneficial effects on important risk factors like blood pressure, it makes sense that garlic could </a:t>
            </a:r>
            <a:r>
              <a:rPr lang="en-US" dirty="0">
                <a:hlinkClick r:id="rId2"/>
              </a:rPr>
              <a:t>help you live longer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The fact that it can fight infectious disease is also an important factor, because these are common causes of death, especially in the elderly or people with dysfunctional immune systems.</a:t>
            </a:r>
          </a:p>
          <a:p>
            <a:pPr algn="just"/>
            <a:r>
              <a:rPr lang="en-US" b="1" cap="all" dirty="0"/>
              <a:t>BOTTOM </a:t>
            </a:r>
            <a:r>
              <a:rPr lang="en-US" b="1" cap="all" dirty="0" err="1"/>
              <a:t>LINE:</a:t>
            </a:r>
            <a:r>
              <a:rPr lang="en-US" dirty="0" err="1"/>
              <a:t>Garlic</a:t>
            </a:r>
            <a:r>
              <a:rPr lang="en-US" dirty="0"/>
              <a:t> has known beneficial effects on common causes of chronic disease, so it makes perfect sense that it could help you live longer.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8. Athletic Performance Can Be Improved With Garlic Supplementation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/>
              <a:t>Garlic was one of the earliest "performance enhancing" substances.</a:t>
            </a:r>
          </a:p>
          <a:p>
            <a:r>
              <a:rPr lang="en-US" dirty="0"/>
              <a:t>It was traditionally used in ancient cultures to reduce fatigue and enhance the work capacity of </a:t>
            </a:r>
            <a:r>
              <a:rPr lang="en-US" dirty="0" err="1"/>
              <a:t>labourers</a:t>
            </a:r>
            <a:r>
              <a:rPr lang="en-US" dirty="0"/>
              <a:t>.</a:t>
            </a:r>
          </a:p>
          <a:p>
            <a:r>
              <a:rPr lang="en-US" dirty="0"/>
              <a:t>Most notably, it was administered to Olympic athletes in ancient </a:t>
            </a:r>
            <a:r>
              <a:rPr lang="en-US" dirty="0" smtClean="0"/>
              <a:t>Greece.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Rodent studies have shown that garlic helps with exercise performance, but very few human studies have been done.</a:t>
            </a:r>
          </a:p>
          <a:p>
            <a:r>
              <a:rPr lang="en-US" dirty="0" smtClean="0"/>
              <a:t>Subjects with heart disease that took garlic oil for 6 weeks had a reduction in peak heart rate of 12% and improved their exercise capacity.</a:t>
            </a:r>
          </a:p>
          <a:p>
            <a:r>
              <a:rPr lang="en-US" dirty="0" smtClean="0"/>
              <a:t>However, a study on nine competitive cyclists found no performance benefits.</a:t>
            </a:r>
          </a:p>
          <a:p>
            <a:r>
              <a:rPr lang="en-US" dirty="0" smtClean="0"/>
              <a:t>Other studies suggest that exercise-induced fatigue may be reduced with garlic.</a:t>
            </a:r>
          </a:p>
          <a:p>
            <a:r>
              <a:rPr lang="en-US" b="1" cap="all" dirty="0" smtClean="0"/>
              <a:t>BOTTOM </a:t>
            </a:r>
            <a:r>
              <a:rPr lang="en-US" b="1" cap="all" dirty="0" err="1" smtClean="0"/>
              <a:t>LINE:</a:t>
            </a:r>
            <a:r>
              <a:rPr lang="en-US" dirty="0" err="1" smtClean="0"/>
              <a:t>Garlic</a:t>
            </a:r>
            <a:r>
              <a:rPr lang="en-US" dirty="0" smtClean="0"/>
              <a:t> can improve physical performance in lab animals and people with heart disease. Benefits in healthy people are not yet conclusive.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9. Eating Garlic Can Help Detoxify Heavy Metals in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At high doses, the sulfur compounds in garlic have been shown to protect against organ damage from heavy metal toxicity.</a:t>
            </a:r>
          </a:p>
          <a:p>
            <a:r>
              <a:rPr lang="en-US" dirty="0"/>
              <a:t>A four week study in employees of a car battery plant (excessive exposure to lead) found that garlic reduced lead levels in the blood by 19</a:t>
            </a:r>
            <a:r>
              <a:rPr lang="en-US" dirty="0" smtClean="0"/>
              <a:t>%.</a:t>
            </a:r>
          </a:p>
          <a:p>
            <a:r>
              <a:rPr lang="en-US" dirty="0" smtClean="0"/>
              <a:t>It </a:t>
            </a:r>
            <a:r>
              <a:rPr lang="en-US" dirty="0"/>
              <a:t>also reduced many clinical signs of toxicity, including headaches and blood </a:t>
            </a:r>
            <a:r>
              <a:rPr lang="en-US" dirty="0" smtClean="0"/>
              <a:t>pressure.</a:t>
            </a:r>
            <a:endParaRPr lang="en-US" dirty="0"/>
          </a:p>
          <a:p>
            <a:r>
              <a:rPr lang="en-US" dirty="0"/>
              <a:t>Three doses of garlic each day even outperformed the drug D-</a:t>
            </a:r>
            <a:r>
              <a:rPr lang="en-US" dirty="0" err="1"/>
              <a:t>penicillamine</a:t>
            </a:r>
            <a:r>
              <a:rPr lang="en-US" dirty="0"/>
              <a:t> in symptom reduction.</a:t>
            </a:r>
          </a:p>
          <a:p>
            <a:r>
              <a:rPr lang="en-US" b="1" cap="all" dirty="0"/>
              <a:t>BOTTOM </a:t>
            </a:r>
            <a:r>
              <a:rPr lang="en-US" b="1" cap="all" dirty="0" err="1"/>
              <a:t>LINE:</a:t>
            </a:r>
            <a:r>
              <a:rPr lang="en-US" dirty="0" err="1"/>
              <a:t>Garlic</a:t>
            </a:r>
            <a:r>
              <a:rPr lang="en-US" dirty="0"/>
              <a:t> was shown to significantly reduce lead toxicity and related symptoms in one study.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:\Allium sativum (Garlic)_files\allium-sativum-garlic-1-3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3246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10. Garlic May Improve Bone Health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No human trials have measured the effects of garlic on bone loss.</a:t>
            </a:r>
          </a:p>
          <a:p>
            <a:r>
              <a:rPr lang="en-US" dirty="0"/>
              <a:t>However, rodent studies have shown that it can </a:t>
            </a:r>
            <a:r>
              <a:rPr lang="en-US" dirty="0" err="1"/>
              <a:t>minimise</a:t>
            </a:r>
            <a:r>
              <a:rPr lang="en-US" dirty="0"/>
              <a:t> bone loss by increasing estrogen in </a:t>
            </a:r>
            <a:r>
              <a:rPr lang="en-US" dirty="0" smtClean="0"/>
              <a:t>females.</a:t>
            </a:r>
            <a:endParaRPr lang="en-US" dirty="0"/>
          </a:p>
          <a:p>
            <a:r>
              <a:rPr lang="en-US" dirty="0"/>
              <a:t>One study in </a:t>
            </a:r>
            <a:r>
              <a:rPr lang="en-US" dirty="0">
                <a:hlinkClick r:id="rId2"/>
              </a:rPr>
              <a:t>menopausal women</a:t>
            </a:r>
            <a:r>
              <a:rPr lang="en-US" dirty="0"/>
              <a:t> found that a daily dose of dry garlic extract (equal to 2 grams of raw garlic) significantly decreased a marker of estrogen </a:t>
            </a:r>
            <a:r>
              <a:rPr lang="en-US" dirty="0" smtClean="0"/>
              <a:t>deficiency.</a:t>
            </a:r>
            <a:endParaRPr lang="en-US" dirty="0"/>
          </a:p>
          <a:p>
            <a:r>
              <a:rPr lang="en-US" dirty="0"/>
              <a:t>This suggests that this garlic may have beneficial effects on bone health in women.</a:t>
            </a:r>
          </a:p>
          <a:p>
            <a:r>
              <a:rPr lang="en-US" dirty="0"/>
              <a:t>Foods like garlic and onions have also been shown to have beneficial effects on </a:t>
            </a:r>
            <a:r>
              <a:rPr lang="en-US" dirty="0" smtClean="0"/>
              <a:t>osteoarthritis.</a:t>
            </a:r>
            <a:endParaRPr lang="en-US" dirty="0"/>
          </a:p>
          <a:p>
            <a:r>
              <a:rPr lang="en-US" b="1" cap="all" dirty="0"/>
              <a:t>BOTTOM </a:t>
            </a:r>
            <a:r>
              <a:rPr lang="en-US" b="1" cap="all" dirty="0" err="1"/>
              <a:t>LINE:</a:t>
            </a:r>
            <a:r>
              <a:rPr lang="en-US" dirty="0" err="1"/>
              <a:t>Garlic</a:t>
            </a:r>
            <a:r>
              <a:rPr lang="en-US" dirty="0"/>
              <a:t> appears to have some benefits for bone health by increasing estrogen levels in females, but more human studies are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11. Garlic Is Easy to Include in Your Diet and Tastes Absolutely Delicious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last one is not a health benefit, but still important.</a:t>
            </a:r>
          </a:p>
          <a:p>
            <a:r>
              <a:rPr lang="en-US" dirty="0"/>
              <a:t>It is the fact that it is </a:t>
            </a:r>
            <a:r>
              <a:rPr lang="en-US" b="1" dirty="0"/>
              <a:t>very</a:t>
            </a:r>
            <a:r>
              <a:rPr lang="en-US" dirty="0"/>
              <a:t> easy (and delicious) to include garlic in your current diet.</a:t>
            </a:r>
          </a:p>
          <a:p>
            <a:r>
              <a:rPr lang="en-US" dirty="0"/>
              <a:t>It complements most savory dishes, particularly soups and sauces. The strong taste of garlic can also add a punch to otherwise bland recipes.</a:t>
            </a:r>
          </a:p>
          <a:p>
            <a:r>
              <a:rPr lang="en-US" dirty="0"/>
              <a:t>Garlic comes in several forms, from whole cloves and smooth pastes to powders and supplements like garlic extract and garlic oil.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The minimum effective dose for therapeutic effects is one clove eaten with meals, two or three times a day.</a:t>
            </a:r>
          </a:p>
          <a:p>
            <a:r>
              <a:rPr lang="en-US" dirty="0" smtClean="0"/>
              <a:t>However, keep in mind that there are some downsides to garlic, such as bad breath. There are also some people who are allergic to it.</a:t>
            </a:r>
          </a:p>
          <a:p>
            <a:r>
              <a:rPr lang="en-US" dirty="0" smtClean="0"/>
              <a:t>If you have a bleeding disorder or are taking blood thinning medications, then talk to your doctor </a:t>
            </a:r>
            <a:r>
              <a:rPr lang="en-US" b="1" dirty="0" smtClean="0"/>
              <a:t>before</a:t>
            </a:r>
            <a:r>
              <a:rPr lang="en-US" dirty="0" smtClean="0"/>
              <a:t> increasing your garlic consumption.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G:\Allium sativum (Garlic)_files\allium-sativum-garlic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400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G:\Allium sativum (Garlic)_files\allium-sativum-garlic-6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10600" cy="6477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G:\Allium sativum (Garlic)_files\allium-sativum-garlic-7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484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G:\Allium sativum (Garlic)_files\allium-sativum-garlic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3246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G:\Allium sativum (Garlic)_files\allium-sativum-garlic-9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3246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G:\Allium sativum (Garlic)_files\allium-sativum-garlic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484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G:\Allium sativum (Garlic)_files\allium-sativum-garlic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458200" cy="6400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G:\Allium sativum (Garlic)_files\allium-sativum-garlic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400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11 Proven Health Benefits of Garlic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"Let food be thy medicine, and medicine be thy food."</a:t>
            </a:r>
            <a:endParaRPr lang="en-US" dirty="0"/>
          </a:p>
          <a:p>
            <a:r>
              <a:rPr lang="en-US" dirty="0"/>
              <a:t>Those are famous words from the ancient Greek physician Hippocrates, often called the father of Western medicine.</a:t>
            </a:r>
          </a:p>
          <a:p>
            <a:r>
              <a:rPr lang="en-US" dirty="0"/>
              <a:t>He actually used to prescribe garlic to treat a variety of medical conditions.</a:t>
            </a:r>
          </a:p>
          <a:p>
            <a:r>
              <a:rPr lang="en-US" dirty="0"/>
              <a:t>Well... modern science has recently confirmed many of these beneficial health effects.</a:t>
            </a:r>
          </a:p>
          <a:p>
            <a:r>
              <a:rPr lang="en-US" dirty="0"/>
              <a:t>Here are 11 health benefits of garlic that are supported by human research studies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1. Garlic Contains a Compound Called </a:t>
            </a:r>
            <a:r>
              <a:rPr lang="en-US" b="1" dirty="0" err="1"/>
              <a:t>Allicin</a:t>
            </a:r>
            <a:r>
              <a:rPr lang="en-US" b="1" dirty="0"/>
              <a:t>, Which Has Potent Medicinal Properties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Garlic is a plant in the </a:t>
            </a:r>
            <a:r>
              <a:rPr lang="en-US" dirty="0" err="1"/>
              <a:t>Allium</a:t>
            </a:r>
            <a:r>
              <a:rPr lang="en-US" dirty="0"/>
              <a:t> (onion) family.</a:t>
            </a:r>
          </a:p>
          <a:p>
            <a:pPr algn="just"/>
            <a:r>
              <a:rPr lang="en-US" dirty="0"/>
              <a:t>It is closely related to onions, shallots and leeks.</a:t>
            </a:r>
          </a:p>
          <a:p>
            <a:pPr algn="just"/>
            <a:r>
              <a:rPr lang="en-US" dirty="0"/>
              <a:t>It grows in many parts of the world and is a popular ingredient in cooking due to its strong smell and delicious taste.</a:t>
            </a:r>
          </a:p>
          <a:p>
            <a:pPr algn="just"/>
            <a:r>
              <a:rPr lang="en-US" dirty="0"/>
              <a:t>However, throughout ancient history, the main use of garlic was for its health and </a:t>
            </a:r>
            <a:r>
              <a:rPr lang="en-US" dirty="0">
                <a:hlinkClick r:id="rId2"/>
              </a:rPr>
              <a:t>medicinal </a:t>
            </a:r>
            <a:r>
              <a:rPr lang="en-US" dirty="0" smtClean="0">
                <a:hlinkClick r:id="rId2"/>
              </a:rPr>
              <a:t>properties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Its use was well documented by all the major civilizations... including the Egyptians, Babylonians, Greeks, Romans and the </a:t>
            </a:r>
            <a:r>
              <a:rPr lang="en-US" dirty="0" smtClean="0"/>
              <a:t>Chinese.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entire "head" is called a garlic bulb, while each segment is called a clove. There are about 10-20 cloves in a single bulb, give or take.</a:t>
            </a:r>
          </a:p>
          <a:p>
            <a:r>
              <a:rPr lang="en-US" dirty="0" smtClean="0"/>
              <a:t>We now know that most of the health effects are caused by one of the sulfur compounds formed when a garlic clove is chopped, crushed or chewed.</a:t>
            </a:r>
          </a:p>
          <a:p>
            <a:r>
              <a:rPr lang="en-US" dirty="0" smtClean="0"/>
              <a:t>This compound is known as </a:t>
            </a:r>
            <a:r>
              <a:rPr lang="en-US" dirty="0" err="1" smtClean="0"/>
              <a:t>allicin</a:t>
            </a:r>
            <a:r>
              <a:rPr lang="en-US" dirty="0" smtClean="0"/>
              <a:t>, and is also responsible for the distinct garlic smell.</a:t>
            </a:r>
          </a:p>
          <a:p>
            <a:r>
              <a:rPr lang="en-US" dirty="0" err="1" smtClean="0"/>
              <a:t>Allicin</a:t>
            </a:r>
            <a:r>
              <a:rPr lang="en-US" dirty="0" smtClean="0"/>
              <a:t> enters the body from the digestive tract and travels all over the body, where it exerts </a:t>
            </a:r>
            <a:r>
              <a:rPr lang="en-US" dirty="0" err="1" smtClean="0"/>
              <a:t>its</a:t>
            </a:r>
            <a:r>
              <a:rPr lang="en-US" dirty="0" err="1" smtClean="0">
                <a:hlinkClick r:id="rId2"/>
              </a:rPr>
              <a:t>potent</a:t>
            </a:r>
            <a:r>
              <a:rPr lang="en-US" dirty="0" smtClean="0">
                <a:hlinkClick r:id="rId2"/>
              </a:rPr>
              <a:t> biological effects</a:t>
            </a:r>
            <a:r>
              <a:rPr lang="en-US" dirty="0" smtClean="0"/>
              <a:t> (which we'll get to in a bit).</a:t>
            </a:r>
          </a:p>
          <a:p>
            <a:r>
              <a:rPr lang="en-US" b="1" cap="all" dirty="0" smtClean="0"/>
              <a:t>BOTTOM LINE:</a:t>
            </a:r>
          </a:p>
          <a:p>
            <a:r>
              <a:rPr lang="en-US" dirty="0" smtClean="0"/>
              <a:t>Garlic is a plant in the onion family, grown for its cooking properties and health effects. It is high in a sulfur compound called </a:t>
            </a:r>
            <a:r>
              <a:rPr lang="en-US" dirty="0" err="1" smtClean="0"/>
              <a:t>Allicin</a:t>
            </a:r>
            <a:r>
              <a:rPr lang="en-US" dirty="0" smtClean="0"/>
              <a:t>, which is believed to bring most of the health benefits.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2. Garlic Is Highly Nutritious, But Has Very Few Calories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Calorie for calorie, garlic is incredibly nutritious.</a:t>
            </a:r>
          </a:p>
          <a:p>
            <a:r>
              <a:rPr lang="en-US" dirty="0"/>
              <a:t>A 1 ounce (28 grams) serving of garlic </a:t>
            </a:r>
            <a:r>
              <a:rPr lang="en-US" dirty="0" smtClean="0"/>
              <a:t>contains:</a:t>
            </a:r>
            <a:endParaRPr lang="en-US" dirty="0"/>
          </a:p>
          <a:p>
            <a:pPr lvl="0"/>
            <a:r>
              <a:rPr lang="en-US" b="1" dirty="0"/>
              <a:t>Manganese</a:t>
            </a:r>
            <a:r>
              <a:rPr lang="en-US" dirty="0"/>
              <a:t>: 23% of the RDA</a:t>
            </a:r>
          </a:p>
          <a:p>
            <a:pPr lvl="0"/>
            <a:r>
              <a:rPr lang="en-US" b="1" dirty="0"/>
              <a:t>Vitamin B6</a:t>
            </a:r>
            <a:r>
              <a:rPr lang="en-US" dirty="0"/>
              <a:t>: 17% of the RDA</a:t>
            </a:r>
          </a:p>
          <a:p>
            <a:pPr lvl="0"/>
            <a:r>
              <a:rPr lang="en-US" b="1" dirty="0"/>
              <a:t>Vitamin C</a:t>
            </a:r>
            <a:r>
              <a:rPr lang="en-US" dirty="0"/>
              <a:t>: 15% of the RDA</a:t>
            </a:r>
          </a:p>
          <a:p>
            <a:pPr lvl="0"/>
            <a:r>
              <a:rPr lang="en-US" b="1" dirty="0"/>
              <a:t>Selenium:</a:t>
            </a:r>
            <a:r>
              <a:rPr lang="en-US" dirty="0"/>
              <a:t> 6% of the RDA</a:t>
            </a:r>
          </a:p>
          <a:p>
            <a:pPr lvl="0"/>
            <a:r>
              <a:rPr lang="en-US" b="1" dirty="0"/>
              <a:t>Fiber:</a:t>
            </a:r>
            <a:r>
              <a:rPr lang="en-US" dirty="0"/>
              <a:t> 0.6 </a:t>
            </a:r>
            <a:r>
              <a:rPr lang="en-US" dirty="0" smtClean="0"/>
              <a:t>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EAE1-265B-4345-A19A-E54AF04B74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1187</Words>
  <Application>Microsoft Office PowerPoint</Application>
  <PresentationFormat>On-screen Show (4:3)</PresentationFormat>
  <Paragraphs>122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Garlic Plant </vt:lpstr>
      <vt:lpstr>Slide 2</vt:lpstr>
      <vt:lpstr>Slide 3</vt:lpstr>
      <vt:lpstr>Slide 4</vt:lpstr>
      <vt:lpstr>Slide 5</vt:lpstr>
      <vt:lpstr>11 Proven Health Benefits of Garlic </vt:lpstr>
      <vt:lpstr>1. Garlic Contains a Compound Called Allicin, Which Has Potent Medicinal Properties </vt:lpstr>
      <vt:lpstr>Slide 8</vt:lpstr>
      <vt:lpstr>2. Garlic Is Highly Nutritious, But Has Very Few Calories </vt:lpstr>
      <vt:lpstr>Slide 10</vt:lpstr>
      <vt:lpstr>3. Garlic Can Combat Sickness, Including the Common Cold </vt:lpstr>
      <vt:lpstr>4. The Active Compounds in Garlic Can Reduce Blood Pressure </vt:lpstr>
      <vt:lpstr>Slide 13</vt:lpstr>
      <vt:lpstr>5. Garlic Improves Cholesterol Levels, Which May Lower the Risk of Heart Disease </vt:lpstr>
      <vt:lpstr>6. Garlic Contains Antioxidants That May Help Prevent Alzheimer's Disease and Dementia </vt:lpstr>
      <vt:lpstr>7. Garlic May Help You Live Longer </vt:lpstr>
      <vt:lpstr>8. Athletic Performance Can Be Improved With Garlic Supplementation </vt:lpstr>
      <vt:lpstr>Slide 18</vt:lpstr>
      <vt:lpstr>9. Eating Garlic Can Help Detoxify Heavy Metals in the Body</vt:lpstr>
      <vt:lpstr>10. Garlic May Improve Bone Health </vt:lpstr>
      <vt:lpstr>11. Garlic Is Easy to Include in Your Diet and Tastes Absolutely Delicious 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afzal</dc:creator>
  <cp:lastModifiedBy>Afzal</cp:lastModifiedBy>
  <cp:revision>52</cp:revision>
  <dcterms:created xsi:type="dcterms:W3CDTF">2018-02-22T20:12:21Z</dcterms:created>
  <dcterms:modified xsi:type="dcterms:W3CDTF">2019-08-20T10:25:48Z</dcterms:modified>
</cp:coreProperties>
</file>