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6A70-1089-4B1D-BCF3-5A8AFF82AE58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4CCC-0A39-43BB-A466-6EEA65CD7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92D5-AF46-44CB-BA5F-9F5BB6D91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7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041A09-C242-4BB4-95C9-9AD2E745815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A696F-2C7F-404E-8F19-6B7CC1186A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smtClean="0"/>
              <a:t>Computer (Comp-201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F-44C3-4DEE-A14F-853C7FA02E91}" type="datetime1">
              <a:rPr lang="en-US" smtClean="0"/>
              <a:t>07-Dec-20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2A04-BED9-4375-AD78-EBA75F5DE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eSATA</a:t>
            </a:r>
            <a:r>
              <a:rPr lang="en-US" dirty="0" smtClean="0"/>
              <a:t>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err="1" smtClean="0"/>
              <a:t>eSATA</a:t>
            </a:r>
            <a:r>
              <a:rPr lang="en-US" sz="2200" dirty="0" smtClean="0"/>
              <a:t> stands for external Serial Advanced Technology Attachment.</a:t>
            </a:r>
          </a:p>
          <a:p>
            <a:pPr algn="just"/>
            <a:r>
              <a:rPr lang="en-US" sz="2200" dirty="0" smtClean="0"/>
              <a:t>It is used to connect an external SATA hard disk to a computer.</a:t>
            </a:r>
          </a:p>
          <a:p>
            <a:pPr algn="just"/>
            <a:r>
              <a:rPr lang="en-US" sz="2200" dirty="0" smtClean="0"/>
              <a:t>SATA hard disks are popular because of their fast data transmission speeds.</a:t>
            </a:r>
          </a:p>
          <a:p>
            <a:pPr algn="just"/>
            <a:r>
              <a:rPr lang="en-US" sz="2200" dirty="0" smtClean="0"/>
              <a:t>It provides up to six times faster data transmission speeds than other external hard disks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15" y="4024401"/>
            <a:ext cx="3723034" cy="19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2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0367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It is used to connect a computer to local network or cable modem.</a:t>
            </a:r>
          </a:p>
          <a:p>
            <a:pPr algn="just"/>
            <a:r>
              <a:rPr lang="en-US" sz="2200" dirty="0" smtClean="0"/>
              <a:t>Ethernet originally offered a transfer rate of 10 Mbps.</a:t>
            </a:r>
          </a:p>
          <a:p>
            <a:pPr algn="just"/>
            <a:r>
              <a:rPr lang="en-US" sz="2200" dirty="0" smtClean="0"/>
              <a:t>Fast Ethernet provides a transfer rate of 100 Mbps.</a:t>
            </a:r>
          </a:p>
          <a:p>
            <a:pPr algn="just"/>
            <a:r>
              <a:rPr lang="en-US" sz="2200" dirty="0" smtClean="0"/>
              <a:t>Gigabit Ethernet provides higher speed of transmission with transfer rates of 1 </a:t>
            </a:r>
            <a:r>
              <a:rPr lang="en-US" sz="2200" dirty="0" err="1" smtClean="0"/>
              <a:t>Gbps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255" y="439003"/>
            <a:ext cx="10379825" cy="4423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8967" y="4888777"/>
            <a:ext cx="10058400" cy="828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87" y="3677431"/>
            <a:ext cx="3762745" cy="24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Audio </a:t>
            </a:r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Audio </a:t>
            </a:r>
            <a:r>
              <a:rPr lang="en-US" dirty="0"/>
              <a:t>port is used to connect headphones, microphones, and speakers to the computer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4" y="2435567"/>
            <a:ext cx="5267459" cy="38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A computer system consists of multiple devices and CPU must be able to communicate with all devices.</a:t>
            </a:r>
          </a:p>
          <a:p>
            <a:pPr algn="just"/>
            <a:r>
              <a:rPr lang="en-US" sz="2200" dirty="0" smtClean="0"/>
              <a:t>The devices are connected together by a communication channel called </a:t>
            </a:r>
            <a:r>
              <a:rPr lang="en-US" sz="2200" b="1" i="1" dirty="0" smtClean="0"/>
              <a:t>BUS.</a:t>
            </a:r>
          </a:p>
          <a:p>
            <a:pPr algn="just"/>
            <a:r>
              <a:rPr lang="en-US" sz="2200" dirty="0" smtClean="0"/>
              <a:t>A bus consists of a set of communication lines to move a large amount of bits in the form of electronic pulses from one unit to another.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391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bus is used to connect the following units</a:t>
            </a:r>
          </a:p>
          <a:p>
            <a:pPr lvl="1"/>
            <a:r>
              <a:rPr lang="en-US" sz="2200" dirty="0" smtClean="0"/>
              <a:t>CPU</a:t>
            </a:r>
          </a:p>
          <a:p>
            <a:pPr lvl="2"/>
            <a:r>
              <a:rPr lang="en-US" sz="2200" dirty="0" smtClean="0"/>
              <a:t>ALU</a:t>
            </a:r>
          </a:p>
          <a:p>
            <a:pPr lvl="2"/>
            <a:r>
              <a:rPr lang="en-US" sz="2200" dirty="0" smtClean="0"/>
              <a:t>CU</a:t>
            </a:r>
          </a:p>
          <a:p>
            <a:pPr lvl="1"/>
            <a:r>
              <a:rPr lang="en-US" sz="2200" dirty="0" smtClean="0"/>
              <a:t>Main Memory (RAM,ROM)</a:t>
            </a:r>
          </a:p>
          <a:p>
            <a:pPr lvl="1"/>
            <a:r>
              <a:rPr lang="en-US" sz="2200" dirty="0" smtClean="0"/>
              <a:t>Input / Output Devices</a:t>
            </a:r>
          </a:p>
          <a:p>
            <a:pPr algn="just"/>
            <a:r>
              <a:rPr lang="en-US" sz="2200" dirty="0"/>
              <a:t>Bus is a common path to transfer data and commands between CPU, memory and input/output devices.</a:t>
            </a:r>
          </a:p>
          <a:p>
            <a:pPr algn="just"/>
            <a:r>
              <a:rPr lang="en-US" sz="2200" dirty="0"/>
              <a:t>It is also used to send or receive data from secondary storage.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The amount of data that a bus can carry at one time is called </a:t>
            </a:r>
            <a:r>
              <a:rPr lang="en-US" sz="2200" b="1" i="1" dirty="0" smtClean="0"/>
              <a:t>bus width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/>
              <a:t>A higher bus width means that a bus can carry more data.</a:t>
            </a:r>
          </a:p>
          <a:p>
            <a:pPr algn="just"/>
            <a:r>
              <a:rPr lang="en-US" sz="2200" dirty="0" smtClean="0"/>
              <a:t>The speed at which data moves from one component to another component of the computer is called </a:t>
            </a:r>
            <a:r>
              <a:rPr lang="en-US" sz="2200" b="1" i="1" dirty="0" smtClean="0"/>
              <a:t>bus speed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/>
              <a:t>Bus width and bus speed affects the overall performance of the computer.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3289"/>
            <a:ext cx="9781308" cy="27539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System buses are the part of motherboard.</a:t>
            </a:r>
          </a:p>
          <a:p>
            <a:r>
              <a:rPr lang="en-US" sz="2200" dirty="0" smtClean="0"/>
              <a:t>They connect the processor to the main memory.</a:t>
            </a:r>
          </a:p>
          <a:p>
            <a:r>
              <a:rPr lang="en-US" sz="2200" dirty="0" smtClean="0"/>
              <a:t>Different type of system buses are</a:t>
            </a:r>
          </a:p>
          <a:p>
            <a:pPr lvl="1"/>
            <a:r>
              <a:rPr lang="en-US" sz="2200" dirty="0" smtClean="0"/>
              <a:t>Data bus</a:t>
            </a:r>
          </a:p>
          <a:p>
            <a:pPr lvl="1"/>
            <a:r>
              <a:rPr lang="en-US" sz="2200" dirty="0" smtClean="0"/>
              <a:t>Address bus</a:t>
            </a:r>
          </a:p>
          <a:p>
            <a:pPr lvl="1"/>
            <a:r>
              <a:rPr lang="en-US" sz="2200" dirty="0" smtClean="0"/>
              <a:t>Control bus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8734" y="4763192"/>
            <a:ext cx="10058400" cy="15763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4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/>
              <a:t>Data bus is used to transfer data between different components of the computer.</a:t>
            </a:r>
          </a:p>
          <a:p>
            <a:pPr lvl="1" algn="just"/>
            <a:r>
              <a:rPr lang="en-US" sz="2200" dirty="0"/>
              <a:t>It transfers instructions from memory to CPU for execution.</a:t>
            </a:r>
          </a:p>
          <a:p>
            <a:pPr lvl="1" algn="just"/>
            <a:r>
              <a:rPr lang="en-US" sz="2200" dirty="0"/>
              <a:t>It transfers data between memory and the I/O during input/output operations.</a:t>
            </a:r>
          </a:p>
          <a:p>
            <a:pPr marL="0" indent="0" algn="just">
              <a:buNone/>
            </a:pPr>
            <a:r>
              <a:rPr lang="en-US" sz="2200" dirty="0" smtClean="0"/>
              <a:t>The number of lines in data bus affects the speed of data transfer between different components.</a:t>
            </a:r>
          </a:p>
          <a:p>
            <a:pPr algn="just"/>
            <a:r>
              <a:rPr lang="en-US" sz="2200" dirty="0" smtClean="0"/>
              <a:t>A data bus with more lines can carry more data.</a:t>
            </a:r>
          </a:p>
          <a:p>
            <a:pPr algn="just"/>
            <a:r>
              <a:rPr lang="en-US" sz="2200" dirty="0" smtClean="0"/>
              <a:t>The data bus lines are bi-directional and can carry data to or from memory.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1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It is used to connect the CPU with main memory to identify particular addresses in main  memory.</a:t>
            </a:r>
          </a:p>
          <a:p>
            <a:pPr algn="just"/>
            <a:r>
              <a:rPr lang="en-US" sz="2200" dirty="0" smtClean="0"/>
              <a:t>The number of lines in the address bus determines the amount of memory that can be directly addressed.</a:t>
            </a:r>
          </a:p>
          <a:p>
            <a:pPr algn="just"/>
            <a:r>
              <a:rPr lang="en-US" sz="2200" dirty="0" smtClean="0"/>
              <a:t>The address bus is a unidirectional bus.</a:t>
            </a:r>
          </a:p>
          <a:p>
            <a:pPr algn="just"/>
            <a:r>
              <a:rPr lang="en-US" sz="2200" dirty="0" smtClean="0"/>
              <a:t>It carries address of memory location from CPU to the main memory.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769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 smtClean="0"/>
              <a:t>It is used to transmit different commands from one component to another component.</a:t>
            </a:r>
          </a:p>
          <a:p>
            <a:pPr algn="just"/>
            <a:r>
              <a:rPr lang="en-US" sz="2200" dirty="0" smtClean="0"/>
              <a:t>For example, if CPU wants to read data from main memory, it uses control bus to send the memory read command to the main memory of the computer.</a:t>
            </a:r>
          </a:p>
          <a:p>
            <a:pPr algn="just"/>
            <a:r>
              <a:rPr lang="en-US" sz="2200" dirty="0"/>
              <a:t>The control bus is also used to transmit control signals like </a:t>
            </a:r>
            <a:r>
              <a:rPr lang="en-US" sz="2200" b="1" dirty="0"/>
              <a:t>ACKS</a:t>
            </a:r>
            <a:r>
              <a:rPr lang="en-US" sz="2200" dirty="0"/>
              <a:t> (Acknowledgement signals).</a:t>
            </a:r>
          </a:p>
          <a:p>
            <a:pPr algn="just"/>
            <a:r>
              <a:rPr lang="en-US" sz="2200" dirty="0"/>
              <a:t>A control signal contains the following</a:t>
            </a:r>
          </a:p>
          <a:p>
            <a:pPr lvl="1" algn="just"/>
            <a:r>
              <a:rPr lang="en-US" sz="2200" b="1" dirty="0"/>
              <a:t>Timing Information: </a:t>
            </a:r>
            <a:r>
              <a:rPr lang="en-US" sz="2200" dirty="0"/>
              <a:t>It specifies the time for which a device can use data and address bus.</a:t>
            </a:r>
          </a:p>
          <a:p>
            <a:pPr lvl="1" algn="just"/>
            <a:r>
              <a:rPr lang="en-US" sz="2200" b="1" dirty="0"/>
              <a:t>Command Signal: </a:t>
            </a:r>
            <a:r>
              <a:rPr lang="en-US" sz="2200" dirty="0"/>
              <a:t>It specifies the type of operation to be performed.</a:t>
            </a:r>
            <a:endParaRPr lang="en-US" sz="2200" b="1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8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/>
              <a:t>A port is an interface or connection point through which peripheral devices connect to the computer.</a:t>
            </a:r>
          </a:p>
          <a:p>
            <a:pPr algn="just"/>
            <a:r>
              <a:rPr lang="en-US" sz="2200" dirty="0"/>
              <a:t>A computer has different type of ports to connect different devices.</a:t>
            </a:r>
          </a:p>
          <a:p>
            <a:pPr algn="just"/>
            <a:r>
              <a:rPr lang="en-US" sz="2200" dirty="0"/>
              <a:t>Each type of port operates at a certain speed, which is measured in kilobits per second, megabits per second or gigabits per second.</a:t>
            </a:r>
          </a:p>
        </p:txBody>
      </p:sp>
    </p:spTree>
    <p:extLst>
      <p:ext uri="{BB962C8B-B14F-4D97-AF65-F5344CB8AC3E}">
        <p14:creationId xmlns:p14="http://schemas.microsoft.com/office/powerpoint/2010/main" val="188598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Bus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96320"/>
              </p:ext>
            </p:extLst>
          </p:nvPr>
        </p:nvGraphicFramePr>
        <p:xfrm>
          <a:off x="1107584" y="1738648"/>
          <a:ext cx="10048096" cy="379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36"/>
                <a:gridCol w="6896960"/>
              </a:tblGrid>
              <a:tr h="46879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data to a given location in main memory.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data from a given location in main memory.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I/O 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data to a given output device.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I/O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data from a given input device.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BUS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for a control on the bus for transmitting data.</a:t>
                      </a:r>
                      <a:endParaRPr lang="en-US" dirty="0"/>
                    </a:p>
                  </a:txBody>
                  <a:tcPr/>
                </a:tc>
              </a:tr>
              <a:tr h="555171">
                <a:tc>
                  <a:txBody>
                    <a:bodyPr/>
                    <a:lstStyle/>
                    <a:p>
                      <a:r>
                        <a:rPr lang="en-US" dirty="0" smtClean="0"/>
                        <a:t>BUS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Indicate the grant of the bus to a device.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0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Bay is an open area inside the system unit to install additional equipment such as storage drives.</a:t>
            </a:r>
          </a:p>
          <a:p>
            <a:pPr algn="just"/>
            <a:r>
              <a:rPr lang="en-US" dirty="0" smtClean="0"/>
              <a:t>Some bays are rectangular opening to hold disk drives.</a:t>
            </a:r>
          </a:p>
          <a:p>
            <a:pPr algn="just"/>
            <a:r>
              <a:rPr lang="en-US" dirty="0" smtClean="0"/>
              <a:t>Some bays hold card readers and ports such as USB.</a:t>
            </a:r>
          </a:p>
          <a:p>
            <a:pPr algn="just"/>
            <a:r>
              <a:rPr lang="en-US" dirty="0" smtClean="0"/>
              <a:t>Drive bays typically hold disk drives.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4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1"/>
            <a:ext cx="3733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2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ypes of 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b="1" i="1" dirty="0" smtClean="0"/>
              <a:t>External Drive Bay</a:t>
            </a:r>
          </a:p>
          <a:p>
            <a:pPr lvl="1" algn="just"/>
            <a:r>
              <a:rPr lang="en-US" sz="2200" dirty="0" smtClean="0"/>
              <a:t>It is used to access the drive from outside the system unit.</a:t>
            </a:r>
          </a:p>
          <a:p>
            <a:pPr lvl="1" algn="just"/>
            <a:r>
              <a:rPr lang="en-US" sz="2200" dirty="0" smtClean="0"/>
              <a:t>Examples are CD drive, DVD drive and flash memory card reader.</a:t>
            </a:r>
          </a:p>
          <a:p>
            <a:pPr algn="just"/>
            <a:r>
              <a:rPr lang="en-US" sz="2200" b="1" i="1" dirty="0" smtClean="0"/>
              <a:t>Internal Drive Bay</a:t>
            </a:r>
          </a:p>
          <a:p>
            <a:pPr lvl="1" algn="just"/>
            <a:r>
              <a:rPr lang="en-US" sz="2200" dirty="0" smtClean="0"/>
              <a:t>It is hidden inside the system unit.</a:t>
            </a:r>
          </a:p>
          <a:p>
            <a:pPr lvl="1" algn="just"/>
            <a:r>
              <a:rPr lang="en-US" sz="2200" dirty="0" smtClean="0"/>
              <a:t>An example is the hard disk drive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332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and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200" b="1" i="1" dirty="0" smtClean="0"/>
              <a:t>Power supply</a:t>
            </a:r>
            <a:r>
              <a:rPr lang="en-US" sz="2200" dirty="0" smtClean="0"/>
              <a:t> is located in the back of the computer case.</a:t>
            </a:r>
          </a:p>
          <a:p>
            <a:pPr algn="just"/>
            <a:r>
              <a:rPr lang="en-US" sz="2200" dirty="0" smtClean="0"/>
              <a:t>It is also called power supply unit (PSU).</a:t>
            </a:r>
          </a:p>
          <a:p>
            <a:pPr algn="just"/>
            <a:r>
              <a:rPr lang="en-US" sz="2200" dirty="0" smtClean="0"/>
              <a:t>Most PCs plug in to a standard electrical outlet that supply an alternating current.</a:t>
            </a:r>
          </a:p>
          <a:p>
            <a:pPr algn="just"/>
            <a:r>
              <a:rPr lang="en-US" sz="2200" dirty="0" smtClean="0"/>
              <a:t>Power supply converts alternating current to the direct current.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b="1" i="1" dirty="0"/>
              <a:t>Battery </a:t>
            </a:r>
            <a:r>
              <a:rPr lang="en-US" sz="2200" dirty="0"/>
              <a:t> is a component that supplies power to a device.</a:t>
            </a:r>
          </a:p>
          <a:p>
            <a:pPr algn="just"/>
            <a:r>
              <a:rPr lang="en-US" sz="2200" dirty="0"/>
              <a:t>It enables the device (laptop, tablets) to work without a power outlet.</a:t>
            </a:r>
          </a:p>
          <a:p>
            <a:pPr algn="just"/>
            <a:r>
              <a:rPr lang="en-US" sz="2200" dirty="0"/>
              <a:t>Batteries can supply power to a laptop for several hour depending on how much power it requires.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335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and Battery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429000" cy="30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99032"/>
            <a:ext cx="4343400" cy="24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2696"/>
            <a:ext cx="3352800" cy="191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Serial Ports</a:t>
            </a:r>
          </a:p>
          <a:p>
            <a:r>
              <a:rPr lang="en-US" sz="2200" dirty="0" smtClean="0"/>
              <a:t>Parallel Ports</a:t>
            </a:r>
          </a:p>
          <a:p>
            <a:r>
              <a:rPr lang="en-US" sz="2200" dirty="0" smtClean="0"/>
              <a:t>Universal serial Bus Port</a:t>
            </a:r>
          </a:p>
          <a:p>
            <a:r>
              <a:rPr lang="en-US" sz="2200" dirty="0" smtClean="0"/>
              <a:t>Thunderbolt Port</a:t>
            </a:r>
          </a:p>
          <a:p>
            <a:r>
              <a:rPr lang="en-US" sz="2200" dirty="0" smtClean="0"/>
              <a:t>HDMI Port</a:t>
            </a:r>
          </a:p>
          <a:p>
            <a:r>
              <a:rPr lang="en-US" sz="2200" dirty="0" err="1" smtClean="0"/>
              <a:t>eSATA</a:t>
            </a:r>
            <a:r>
              <a:rPr lang="en-US" sz="2200" dirty="0" smtClean="0"/>
              <a:t> Port</a:t>
            </a:r>
          </a:p>
          <a:p>
            <a:r>
              <a:rPr lang="en-US" sz="2200" dirty="0" smtClean="0"/>
              <a:t>Ethernet Port</a:t>
            </a:r>
          </a:p>
          <a:p>
            <a:r>
              <a:rPr lang="en-US" sz="2200" dirty="0" smtClean="0"/>
              <a:t>Audio 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8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It transmits one bit at a time.</a:t>
            </a:r>
          </a:p>
          <a:p>
            <a:pPr algn="just"/>
            <a:r>
              <a:rPr lang="en-US" sz="2200" dirty="0" smtClean="0"/>
              <a:t>It is used to connect devices that do not require fast data transmission like mouse and keyboard.</a:t>
            </a:r>
          </a:p>
          <a:p>
            <a:pPr algn="just"/>
            <a:r>
              <a:rPr lang="en-US" sz="2200" dirty="0" smtClean="0"/>
              <a:t>Data travels over a serial port at 115 kilobits per second.</a:t>
            </a:r>
          </a:p>
          <a:p>
            <a:pPr algn="just"/>
            <a:r>
              <a:rPr lang="en-US" sz="2200" dirty="0" smtClean="0"/>
              <a:t>Serial ports are older ports and not typically found on modern computers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0" y="4106194"/>
            <a:ext cx="3742547" cy="1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It transmits many bits at a time.</a:t>
            </a:r>
          </a:p>
          <a:p>
            <a:pPr algn="just"/>
            <a:r>
              <a:rPr lang="en-US" sz="2200" dirty="0" smtClean="0"/>
              <a:t>It is used to connect devices that transfer many bits at a time and require fast data transmission like printer and scanner.</a:t>
            </a:r>
          </a:p>
          <a:p>
            <a:pPr algn="just"/>
            <a:r>
              <a:rPr lang="en-US" sz="2200" dirty="0" smtClean="0"/>
              <a:t>The speed of parallel port is 12 Mbps.</a:t>
            </a:r>
          </a:p>
          <a:p>
            <a:pPr algn="just"/>
            <a:r>
              <a:rPr lang="en-US" sz="2200" dirty="0" smtClean="0"/>
              <a:t>These are also older ports and are not found in modern computer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39" y="4010360"/>
            <a:ext cx="4029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0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Serial Bus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sz="2200" dirty="0" smtClean="0"/>
              <a:t>USB is the most common type of port, it can connect up to 127 different peripheral devices.</a:t>
            </a:r>
          </a:p>
          <a:p>
            <a:pPr algn="just"/>
            <a:r>
              <a:rPr lang="en-US" sz="2200" dirty="0" smtClean="0"/>
              <a:t>It is used to connect devices such as keyboard, mouse, digital camera, scanner, printer, external hard disk and USB flash drive etc.</a:t>
            </a:r>
          </a:p>
          <a:p>
            <a:pPr algn="just"/>
            <a:r>
              <a:rPr lang="en-US" sz="2200" dirty="0"/>
              <a:t>USB ports can also be used as a power supply for different devices like smart phones and tablets.</a:t>
            </a:r>
          </a:p>
          <a:p>
            <a:pPr algn="just"/>
            <a:r>
              <a:rPr lang="en-US" sz="2200" dirty="0"/>
              <a:t>Most laptops and desktop computers normally come with at least two USB ports.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6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Serial Bus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/>
              <a:t>USB ports support </a:t>
            </a:r>
            <a:r>
              <a:rPr lang="en-US" sz="2200" b="1" dirty="0" smtClean="0"/>
              <a:t>hot swapping</a:t>
            </a:r>
            <a:r>
              <a:rPr lang="en-US" sz="2200" dirty="0" smtClean="0"/>
              <a:t> and </a:t>
            </a:r>
            <a:r>
              <a:rPr lang="en-US" sz="2200" b="1" dirty="0" smtClean="0"/>
              <a:t>Plug and Play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b="1" i="1" dirty="0" smtClean="0"/>
              <a:t>Hot Swapping</a:t>
            </a:r>
            <a:r>
              <a:rPr lang="en-US" sz="2200" dirty="0" smtClean="0"/>
              <a:t> is the ability to connect and disconnect devices without shutting down the computer.</a:t>
            </a:r>
          </a:p>
          <a:p>
            <a:pPr algn="just"/>
            <a:r>
              <a:rPr lang="en-US" sz="2200" b="1" i="1" dirty="0" smtClean="0"/>
              <a:t>Plug n Play</a:t>
            </a:r>
            <a:r>
              <a:rPr lang="en-US" sz="2200" dirty="0" smtClean="0"/>
              <a:t> enables a computer to automatically detect and configure a device when it is connected to a computer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b="11919"/>
          <a:stretch/>
        </p:blipFill>
        <p:spPr>
          <a:xfrm>
            <a:off x="7399459" y="3773510"/>
            <a:ext cx="2379093" cy="23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Thunderbolt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It is the fastest type of port used to connect devices to the computer.</a:t>
            </a:r>
          </a:p>
          <a:p>
            <a:r>
              <a:rPr lang="en-US" sz="2200" dirty="0" smtClean="0"/>
              <a:t>It supports a transfer speed of up to 10 </a:t>
            </a:r>
            <a:r>
              <a:rPr lang="en-US" sz="2200" dirty="0" err="1" smtClean="0"/>
              <a:t>Gbps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It can connect up to six different peripheral devices.</a:t>
            </a:r>
          </a:p>
          <a:p>
            <a:r>
              <a:rPr lang="en-US" sz="2200" dirty="0" smtClean="0"/>
              <a:t>It is very useful for laptop and ultra books due to slim design</a:t>
            </a:r>
            <a:r>
              <a:rPr lang="en-US" sz="2200" dirty="0" smtClean="0"/>
              <a:t>.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1" y="4198513"/>
            <a:ext cx="4846657" cy="15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HDMI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200" dirty="0" smtClean="0"/>
              <a:t>HDMI </a:t>
            </a:r>
            <a:r>
              <a:rPr lang="en-US" sz="2200" dirty="0" smtClean="0"/>
              <a:t>stands for High Definition Multimedia Interface.</a:t>
            </a:r>
          </a:p>
          <a:p>
            <a:r>
              <a:rPr lang="en-US" sz="2200" dirty="0" smtClean="0"/>
              <a:t>It is a digital port that can transmit both audio and video signals.</a:t>
            </a:r>
          </a:p>
          <a:p>
            <a:r>
              <a:rPr lang="en-US" sz="2200" dirty="0" smtClean="0"/>
              <a:t>It is the most common multimedia port.</a:t>
            </a:r>
          </a:p>
          <a:p>
            <a:pPr algn="just"/>
            <a:r>
              <a:rPr lang="en-US" sz="2200" dirty="0"/>
              <a:t>It is the standard connection for high definition TVs, Video game consoles and other media </a:t>
            </a:r>
            <a:r>
              <a:rPr lang="en-US" sz="2200" dirty="0" smtClean="0"/>
              <a:t>devices.</a:t>
            </a:r>
          </a:p>
          <a:p>
            <a:pPr algn="just"/>
            <a:r>
              <a:rPr lang="en-US" sz="2200" dirty="0" smtClean="0"/>
              <a:t>All </a:t>
            </a:r>
            <a:r>
              <a:rPr lang="en-US" sz="2200" dirty="0"/>
              <a:t>currently available monitors, DVD players, televisions and game consoles have at least one HDMI port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85" y="4456090"/>
            <a:ext cx="3114002" cy="17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3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1295</Words>
  <Application>Microsoft Office PowerPoint</Application>
  <PresentationFormat>Widescreen</PresentationFormat>
  <Paragraphs>143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Introduction to Computer (Comp-201)</vt:lpstr>
      <vt:lpstr>Ports</vt:lpstr>
      <vt:lpstr>Types of Ports</vt:lpstr>
      <vt:lpstr>Serial Ports</vt:lpstr>
      <vt:lpstr>Parallel Ports</vt:lpstr>
      <vt:lpstr>Universal Serial Bus Port</vt:lpstr>
      <vt:lpstr>Universal Serial Bus Port</vt:lpstr>
      <vt:lpstr>Thunderbolt Port</vt:lpstr>
      <vt:lpstr>HDMI Port</vt:lpstr>
      <vt:lpstr>eSATA Port</vt:lpstr>
      <vt:lpstr>Ethernet Port</vt:lpstr>
      <vt:lpstr> Audio Port</vt:lpstr>
      <vt:lpstr>Buses</vt:lpstr>
      <vt:lpstr>Buses</vt:lpstr>
      <vt:lpstr>Buses</vt:lpstr>
      <vt:lpstr>System Buses</vt:lpstr>
      <vt:lpstr>Data Bus</vt:lpstr>
      <vt:lpstr>Address Bus</vt:lpstr>
      <vt:lpstr>Control Bus</vt:lpstr>
      <vt:lpstr>Control Bus</vt:lpstr>
      <vt:lpstr>Bays</vt:lpstr>
      <vt:lpstr>Bays</vt:lpstr>
      <vt:lpstr> Types of Bays</vt:lpstr>
      <vt:lpstr>Power supply and Battery</vt:lpstr>
      <vt:lpstr>Power supply and Battery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&amp; Information Technology(CS-301)</dc:title>
  <dc:creator>admin</dc:creator>
  <cp:lastModifiedBy>Maham Chattha</cp:lastModifiedBy>
  <cp:revision>17</cp:revision>
  <dcterms:created xsi:type="dcterms:W3CDTF">2019-11-03T19:38:20Z</dcterms:created>
  <dcterms:modified xsi:type="dcterms:W3CDTF">2020-12-07T03:18:07Z</dcterms:modified>
</cp:coreProperties>
</file>