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5" r:id="rId27"/>
    <p:sldId id="283" r:id="rId28"/>
    <p:sldId id="284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38E5-1EBC-4358-B612-FD34670DC45C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2592-16D6-4C44-A296-45D2D4794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38E5-1EBC-4358-B612-FD34670DC45C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2592-16D6-4C44-A296-45D2D4794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38E5-1EBC-4358-B612-FD34670DC45C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2592-16D6-4C44-A296-45D2D4794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38E5-1EBC-4358-B612-FD34670DC45C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2592-16D6-4C44-A296-45D2D4794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38E5-1EBC-4358-B612-FD34670DC45C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2592-16D6-4C44-A296-45D2D4794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38E5-1EBC-4358-B612-FD34670DC45C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2592-16D6-4C44-A296-45D2D4794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38E5-1EBC-4358-B612-FD34670DC45C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2592-16D6-4C44-A296-45D2D4794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38E5-1EBC-4358-B612-FD34670DC45C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2592-16D6-4C44-A296-45D2D4794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38E5-1EBC-4358-B612-FD34670DC45C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2592-16D6-4C44-A296-45D2D4794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38E5-1EBC-4358-B612-FD34670DC45C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2592-16D6-4C44-A296-45D2D4794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38E5-1EBC-4358-B612-FD34670DC45C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2592-16D6-4C44-A296-45D2D47942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838E5-1EBC-4358-B612-FD34670DC45C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72592-16D6-4C44-A296-45D2D47942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1219200"/>
            <a:ext cx="9372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9220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4488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525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99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7526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25908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62400"/>
            <a:ext cx="93726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notice her head control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0"/>
            <a:ext cx="9906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92583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to physical therapist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  Don’t </a:t>
            </a:r>
          </a:p>
          <a:p>
            <a:r>
              <a:rPr lang="en-US" dirty="0" smtClean="0"/>
              <a:t>Don’t put your hand behind the head of spastic child</a:t>
            </a:r>
          </a:p>
          <a:p>
            <a:r>
              <a:rPr lang="en-US" dirty="0" smtClean="0"/>
              <a:t>Complications</a:t>
            </a:r>
          </a:p>
          <a:p>
            <a:r>
              <a:rPr lang="en-US" dirty="0" smtClean="0"/>
              <a:t>The child </a:t>
            </a:r>
            <a:r>
              <a:rPr lang="en-US" dirty="0" err="1" smtClean="0"/>
              <a:t>ll</a:t>
            </a:r>
            <a:r>
              <a:rPr lang="en-US" dirty="0" smtClean="0"/>
              <a:t> push back into the hand of therapist and her whole body </a:t>
            </a:r>
            <a:r>
              <a:rPr lang="en-US" dirty="0" err="1" smtClean="0"/>
              <a:t>ll</a:t>
            </a:r>
            <a:r>
              <a:rPr lang="en-US" dirty="0" smtClean="0"/>
              <a:t> get more tight</a:t>
            </a:r>
          </a:p>
          <a:p>
            <a:endParaRPr lang="en-US" u="sng" dirty="0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81600"/>
            <a:ext cx="9448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to physical therapist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/>
              <a:t> </a:t>
            </a:r>
            <a:r>
              <a:rPr lang="en-US" u="sng" dirty="0" smtClean="0"/>
              <a:t>Do </a:t>
            </a: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2133600"/>
            <a:ext cx="8963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304800"/>
            <a:ext cx="8991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to physical therapist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 Don’t </a:t>
            </a:r>
            <a:endParaRPr lang="en-US" dirty="0" smtClean="0"/>
          </a:p>
          <a:p>
            <a:r>
              <a:rPr lang="en-US" dirty="0" smtClean="0"/>
              <a:t>On her prone position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2800"/>
            <a:ext cx="8915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to physical therapist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 Do </a:t>
            </a:r>
          </a:p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4114800"/>
            <a:ext cx="89249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to physical therapist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N.B</a:t>
            </a:r>
          </a:p>
          <a:p>
            <a:r>
              <a:rPr lang="en-US" dirty="0" smtClean="0"/>
              <a:t>Nothing else can develop until she has head control</a:t>
            </a:r>
          </a:p>
          <a:p>
            <a:r>
              <a:rPr lang="en-US" dirty="0" smtClean="0"/>
              <a:t>It is much easier to turn her head up when it is in the middle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to physical therapist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0" y="1295400"/>
            <a:ext cx="518160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219201"/>
            <a:ext cx="3733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to physical therapist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14475"/>
            <a:ext cx="68580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to physical therapist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get child to look at one side</a:t>
            </a:r>
          </a:p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2852738"/>
            <a:ext cx="9244012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46482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5" y="0"/>
            <a:ext cx="4143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to physical therapist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spastic child can turn </a:t>
            </a:r>
            <a:r>
              <a:rPr lang="en-US" dirty="0" err="1" smtClean="0"/>
              <a:t>eaily</a:t>
            </a:r>
            <a:r>
              <a:rPr lang="en-US" dirty="0" smtClean="0"/>
              <a:t> her head to the left but she struggle to turn her head to the right side as her head usually falls to the right</a:t>
            </a:r>
          </a:p>
          <a:p>
            <a:endParaRPr lang="en-US" dirty="0" smtClean="0"/>
          </a:p>
          <a:p>
            <a:r>
              <a:rPr lang="en-US" dirty="0" smtClean="0"/>
              <a:t>A spastic child usually respond slowly so a physical therapist needs to be patient and let her to take time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to physical therapist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not possible for a spastic child to do the things by her self so a physical therapist must help her to be put in a good starting position and then to be stimulated in this position</a:t>
            </a:r>
          </a:p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962400"/>
            <a:ext cx="91440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to physical therapist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child can not see its use a toy that rattles or make noise  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0"/>
            <a:ext cx="91440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447800"/>
            <a:ext cx="86391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a mother for a spastic child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8839200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8991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9144000" cy="83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2133600"/>
            <a:ext cx="518160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553450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a tight child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first the child learns to control her head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93726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" y="5105400"/>
            <a:ext cx="100012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Examination of a tight child</a:t>
            </a:r>
            <a:br>
              <a:rPr lang="en-US" dirty="0" smtClean="0"/>
            </a:br>
            <a:r>
              <a:rPr lang="en-US" dirty="0" smtClean="0"/>
              <a:t>(spastic </a:t>
            </a:r>
            <a:r>
              <a:rPr lang="en-US" dirty="0" err="1" smtClean="0"/>
              <a:t>quardiplegic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28801"/>
            <a:ext cx="9296400" cy="344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Signs of spastic quadriplegia</a:t>
            </a:r>
            <a:br>
              <a:rPr lang="en-US" dirty="0" smtClean="0"/>
            </a:br>
            <a:r>
              <a:rPr lang="en-US" dirty="0" smtClean="0"/>
              <a:t>(of 3 year child)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Child is very tight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Canot</a:t>
            </a:r>
            <a:r>
              <a:rPr lang="en-US" dirty="0" smtClean="0"/>
              <a:t> sit up and hold her head up</a:t>
            </a:r>
          </a:p>
          <a:p>
            <a:pPr>
              <a:buFont typeface="Wingdings" pitchFamily="2" charset="2"/>
              <a:buChar char="q"/>
            </a:pPr>
            <a:r>
              <a:rPr lang="en-US" u="sng" dirty="0" smtClean="0"/>
              <a:t>Feeding is very difficult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 </a:t>
            </a:r>
            <a:r>
              <a:rPr lang="en-US" dirty="0"/>
              <a:t>a</a:t>
            </a:r>
            <a:r>
              <a:rPr lang="en-US" dirty="0" smtClean="0"/>
              <a:t>) She pushes the food out of her mouth with her tongue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 b) Vomits very easily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She is unable to talk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Her arms and legs are very tight and stiff and cannot be moved easily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of a </a:t>
            </a:r>
            <a:r>
              <a:rPr lang="en-US" dirty="0" smtClean="0"/>
              <a:t>spastic </a:t>
            </a:r>
            <a:r>
              <a:rPr lang="en-US" dirty="0" err="1" smtClean="0"/>
              <a:t>quardiplegic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76401"/>
            <a:ext cx="9677400" cy="321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319</Words>
  <Application>Microsoft Office PowerPoint</Application>
  <PresentationFormat>On-screen Show (4:3)</PresentationFormat>
  <Paragraphs>44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Development of a tight child</vt:lpstr>
      <vt:lpstr>Examination of a tight child (spastic quardiplegic)</vt:lpstr>
      <vt:lpstr>Signs of spastic quadriplegia (of 3 year child)</vt:lpstr>
      <vt:lpstr>Problems of a spastic quardiplegic </vt:lpstr>
      <vt:lpstr>Slide 10</vt:lpstr>
      <vt:lpstr>Slide 11</vt:lpstr>
      <vt:lpstr>Slide 12</vt:lpstr>
      <vt:lpstr>Slide 13</vt:lpstr>
      <vt:lpstr>Slide 14</vt:lpstr>
      <vt:lpstr>Slide 15</vt:lpstr>
      <vt:lpstr>Instructions to physical therapist </vt:lpstr>
      <vt:lpstr>Instructions to physical therapist </vt:lpstr>
      <vt:lpstr>Slide 18</vt:lpstr>
      <vt:lpstr>Instructions to physical therapist </vt:lpstr>
      <vt:lpstr>Instructions to physical therapist </vt:lpstr>
      <vt:lpstr>Instructions to physical therapist </vt:lpstr>
      <vt:lpstr>Instructions to physical therapist </vt:lpstr>
      <vt:lpstr>Instructions to physical therapist </vt:lpstr>
      <vt:lpstr>Instructions to physical therapist </vt:lpstr>
      <vt:lpstr>Slide 25</vt:lpstr>
      <vt:lpstr>Instructions to physical therapist </vt:lpstr>
      <vt:lpstr>Instructions to physical therapist </vt:lpstr>
      <vt:lpstr>Instructions to physical therapist </vt:lpstr>
      <vt:lpstr>Slide 29</vt:lpstr>
      <vt:lpstr>Role of a mother for a spastic child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47</cp:revision>
  <dcterms:created xsi:type="dcterms:W3CDTF">2020-02-27T07:47:25Z</dcterms:created>
  <dcterms:modified xsi:type="dcterms:W3CDTF">2020-02-27T09:40:43Z</dcterms:modified>
</cp:coreProperties>
</file>