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3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6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3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7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0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1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8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FAA72-7411-473D-BFDA-A71D83B5260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684C-6D2F-412E-9980-1D2ACB969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4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Nocturnal enuresis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3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Enemas and laxatives</a:t>
            </a:r>
          </a:p>
          <a:p>
            <a:r>
              <a:rPr lang="en-US" dirty="0" smtClean="0"/>
              <a:t>Mineral oil</a:t>
            </a:r>
          </a:p>
          <a:p>
            <a:r>
              <a:rPr lang="en-US" dirty="0" err="1" smtClean="0"/>
              <a:t>Gastrocolic</a:t>
            </a:r>
            <a:endParaRPr lang="en-US" dirty="0" smtClean="0"/>
          </a:p>
          <a:p>
            <a:r>
              <a:rPr lang="en-US" dirty="0" smtClean="0"/>
              <a:t>Dietary modifications</a:t>
            </a:r>
          </a:p>
          <a:p>
            <a:r>
              <a:rPr lang="en-US" dirty="0" err="1" smtClean="0"/>
              <a:t>Behavioural</a:t>
            </a:r>
            <a:r>
              <a:rPr lang="en-US" dirty="0" smtClean="0"/>
              <a:t>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1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Involuntary voiding 5yr</a:t>
            </a:r>
          </a:p>
          <a:p>
            <a:r>
              <a:rPr lang="en-US" dirty="0" smtClean="0"/>
              <a:t>Primary</a:t>
            </a:r>
          </a:p>
          <a:p>
            <a:r>
              <a:rPr lang="en-US" dirty="0" smtClean="0"/>
              <a:t>Secondary</a:t>
            </a:r>
          </a:p>
          <a:p>
            <a:r>
              <a:rPr lang="en-US" dirty="0" smtClean="0"/>
              <a:t>Boys</a:t>
            </a:r>
          </a:p>
          <a:p>
            <a:r>
              <a:rPr lang="en-US" dirty="0" smtClean="0"/>
              <a:t>50%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4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Delayed maturation of cortical mechanisms</a:t>
            </a:r>
          </a:p>
          <a:p>
            <a:r>
              <a:rPr lang="en-US" dirty="0" smtClean="0"/>
              <a:t>Defective sleep arousal</a:t>
            </a:r>
          </a:p>
          <a:p>
            <a:r>
              <a:rPr lang="en-US" dirty="0" smtClean="0"/>
              <a:t>ADHD</a:t>
            </a:r>
          </a:p>
          <a:p>
            <a:r>
              <a:rPr lang="en-US" dirty="0" smtClean="0"/>
              <a:t>Genetic factors</a:t>
            </a:r>
          </a:p>
          <a:p>
            <a:r>
              <a:rPr lang="en-US" dirty="0" smtClean="0"/>
              <a:t>Bladder control 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Sleep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4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 err="1" smtClean="0"/>
              <a:t>menifestations</a:t>
            </a:r>
            <a:r>
              <a:rPr lang="en-US" dirty="0" smtClean="0"/>
              <a:t> and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DM,DI,CRF</a:t>
            </a:r>
          </a:p>
          <a:p>
            <a:r>
              <a:rPr lang="en-US" dirty="0" smtClean="0"/>
              <a:t>UTI</a:t>
            </a:r>
            <a:endParaRPr lang="en-US" dirty="0" smtClean="0"/>
          </a:p>
          <a:p>
            <a:r>
              <a:rPr lang="en-US" dirty="0" smtClean="0"/>
              <a:t>Snoring</a:t>
            </a:r>
          </a:p>
          <a:p>
            <a:r>
              <a:rPr lang="en-US" dirty="0" smtClean="0"/>
              <a:t>family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Palpation of abdomen and rectal examination</a:t>
            </a:r>
          </a:p>
          <a:p>
            <a:r>
              <a:rPr lang="en-US" dirty="0" smtClean="0"/>
              <a:t>Neurological n spine</a:t>
            </a:r>
          </a:p>
          <a:p>
            <a:r>
              <a:rPr lang="en-US" dirty="0" err="1" smtClean="0"/>
              <a:t>urineC</a:t>
            </a:r>
            <a:r>
              <a:rPr lang="en-US" dirty="0" smtClean="0"/>
              <a:t>/E</a:t>
            </a:r>
          </a:p>
          <a:p>
            <a:r>
              <a:rPr lang="en-US" dirty="0" smtClean="0"/>
              <a:t>Renal U/S</a:t>
            </a:r>
          </a:p>
        </p:txBody>
      </p:sp>
    </p:spTree>
    <p:extLst>
      <p:ext uri="{BB962C8B-B14F-4D97-AF65-F5344CB8AC3E}">
        <p14:creationId xmlns:p14="http://schemas.microsoft.com/office/powerpoint/2010/main" val="182240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Reassurance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oz</a:t>
            </a:r>
            <a:endParaRPr lang="en-US" dirty="0" smtClean="0"/>
          </a:p>
          <a:p>
            <a:r>
              <a:rPr lang="en-US" dirty="0" smtClean="0"/>
              <a:t>Sugar of caffeine</a:t>
            </a:r>
          </a:p>
          <a:p>
            <a:r>
              <a:rPr lang="en-US" dirty="0" smtClean="0"/>
              <a:t>ENT</a:t>
            </a:r>
          </a:p>
          <a:p>
            <a:r>
              <a:rPr lang="en-US" dirty="0" smtClean="0"/>
              <a:t>&gt;6years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0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Motivational therapy</a:t>
            </a:r>
          </a:p>
          <a:p>
            <a:r>
              <a:rPr lang="en-US" dirty="0" smtClean="0"/>
              <a:t>Conditioning therapy</a:t>
            </a:r>
          </a:p>
          <a:p>
            <a:r>
              <a:rPr lang="en-US" dirty="0" err="1" smtClean="0"/>
              <a:t>Psychologic</a:t>
            </a:r>
            <a:r>
              <a:rPr lang="en-US" dirty="0" smtClean="0"/>
              <a:t> therapy</a:t>
            </a:r>
          </a:p>
          <a:p>
            <a:r>
              <a:rPr lang="en-US" dirty="0" smtClean="0"/>
              <a:t>Pharmacologic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2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Desmopressin</a:t>
            </a:r>
            <a:r>
              <a:rPr lang="en-US" dirty="0" smtClean="0"/>
              <a:t> acetate</a:t>
            </a:r>
          </a:p>
          <a:p>
            <a:r>
              <a:rPr lang="en-US" dirty="0" err="1" smtClean="0"/>
              <a:t>Anticholinrgic</a:t>
            </a:r>
            <a:endParaRPr lang="en-US" dirty="0" smtClean="0"/>
          </a:p>
          <a:p>
            <a:r>
              <a:rPr lang="en-US" dirty="0" smtClean="0"/>
              <a:t>TCA imipramine</a:t>
            </a:r>
          </a:p>
          <a:p>
            <a:r>
              <a:rPr lang="en-US" dirty="0" smtClean="0"/>
              <a:t>Combination(alarm and </a:t>
            </a:r>
            <a:r>
              <a:rPr lang="en-US" dirty="0" err="1" smtClean="0"/>
              <a:t>desmopressin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3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Encorporesis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or Involuntary fecal </a:t>
            </a:r>
            <a:r>
              <a:rPr lang="en-US" dirty="0" err="1" smtClean="0"/>
              <a:t>soiling,inappropriate</a:t>
            </a:r>
            <a:r>
              <a:rPr lang="en-US" dirty="0" smtClean="0"/>
              <a:t> place</a:t>
            </a:r>
          </a:p>
          <a:p>
            <a:r>
              <a:rPr lang="en-US" dirty="0" smtClean="0"/>
              <a:t>1/month  for 3 consecutive months</a:t>
            </a:r>
          </a:p>
          <a:p>
            <a:r>
              <a:rPr lang="en-US" dirty="0" smtClean="0"/>
              <a:t>4yrs</a:t>
            </a:r>
          </a:p>
          <a:p>
            <a:r>
              <a:rPr lang="en-US" dirty="0" err="1" smtClean="0"/>
              <a:t>Behavioural</a:t>
            </a:r>
            <a:r>
              <a:rPr lang="en-US" dirty="0" smtClean="0"/>
              <a:t> factors</a:t>
            </a:r>
          </a:p>
          <a:p>
            <a:r>
              <a:rPr lang="en-US" dirty="0" smtClean="0"/>
              <a:t>Anatomic factors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24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GPE-growth </a:t>
            </a:r>
            <a:r>
              <a:rPr lang="en-US" dirty="0" err="1" smtClean="0"/>
              <a:t>parametrs</a:t>
            </a:r>
            <a:r>
              <a:rPr lang="en-US" dirty="0" smtClean="0"/>
              <a:t>(hypothyroidism)</a:t>
            </a:r>
          </a:p>
          <a:p>
            <a:r>
              <a:rPr lang="en-US" dirty="0" smtClean="0"/>
              <a:t>Neurological examination</a:t>
            </a:r>
          </a:p>
          <a:p>
            <a:r>
              <a:rPr lang="en-US" dirty="0" err="1" smtClean="0"/>
              <a:t>Spine,abdominal</a:t>
            </a:r>
            <a:endParaRPr lang="en-US" dirty="0" smtClean="0"/>
          </a:p>
          <a:p>
            <a:r>
              <a:rPr lang="en-US" dirty="0" smtClean="0"/>
              <a:t>Rectal </a:t>
            </a:r>
          </a:p>
          <a:p>
            <a:r>
              <a:rPr lang="en-US" dirty="0" smtClean="0"/>
              <a:t>TSH</a:t>
            </a:r>
          </a:p>
          <a:p>
            <a:r>
              <a:rPr lang="en-US" dirty="0" smtClean="0"/>
              <a:t>Rectal </a:t>
            </a:r>
            <a:r>
              <a:rPr lang="en-US" dirty="0" err="1" smtClean="0"/>
              <a:t>manometry</a:t>
            </a:r>
            <a:r>
              <a:rPr lang="en-US" dirty="0" smtClean="0"/>
              <a:t>/biopsy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7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110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Nocturnal enuresis</vt:lpstr>
      <vt:lpstr>PowerPoint Presentation</vt:lpstr>
      <vt:lpstr>Pathogenesis  </vt:lpstr>
      <vt:lpstr>Clinical menifestations and diagnosis</vt:lpstr>
      <vt:lpstr>Treatment </vt:lpstr>
      <vt:lpstr>PowerPoint Presentation</vt:lpstr>
      <vt:lpstr>PowerPoint Presentation</vt:lpstr>
      <vt:lpstr>Encorporesis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Nocturnal enuresis</dc:title>
  <dc:creator>Bilal-O-PC-2</dc:creator>
  <cp:lastModifiedBy>Bilal-O-PC-2</cp:lastModifiedBy>
  <cp:revision>6</cp:revision>
  <dcterms:created xsi:type="dcterms:W3CDTF">2019-08-21T01:18:25Z</dcterms:created>
  <dcterms:modified xsi:type="dcterms:W3CDTF">2019-08-21T02:24:14Z</dcterms:modified>
</cp:coreProperties>
</file>