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3.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4" r:id="rId1"/>
  </p:sldMasterIdLst>
  <p:notesMasterIdLst>
    <p:notesMasterId r:id="rId41"/>
  </p:notesMasterIdLst>
  <p:sldIdLst>
    <p:sldId id="256" r:id="rId2"/>
    <p:sldId id="328" r:id="rId3"/>
    <p:sldId id="329" r:id="rId4"/>
    <p:sldId id="330" r:id="rId5"/>
    <p:sldId id="331" r:id="rId6"/>
    <p:sldId id="332" r:id="rId7"/>
    <p:sldId id="333" r:id="rId8"/>
    <p:sldId id="334" r:id="rId9"/>
    <p:sldId id="335" r:id="rId10"/>
    <p:sldId id="336" r:id="rId11"/>
    <p:sldId id="337" r:id="rId12"/>
    <p:sldId id="345" r:id="rId13"/>
    <p:sldId id="348" r:id="rId14"/>
    <p:sldId id="349" r:id="rId15"/>
    <p:sldId id="350" r:id="rId16"/>
    <p:sldId id="352" r:id="rId17"/>
    <p:sldId id="354" r:id="rId18"/>
    <p:sldId id="355" r:id="rId19"/>
    <p:sldId id="356" r:id="rId20"/>
    <p:sldId id="358" r:id="rId21"/>
    <p:sldId id="359" r:id="rId22"/>
    <p:sldId id="361" r:id="rId23"/>
    <p:sldId id="363" r:id="rId24"/>
    <p:sldId id="364" r:id="rId25"/>
    <p:sldId id="365" r:id="rId26"/>
    <p:sldId id="366" r:id="rId27"/>
    <p:sldId id="367" r:id="rId28"/>
    <p:sldId id="369" r:id="rId29"/>
    <p:sldId id="370" r:id="rId30"/>
    <p:sldId id="371" r:id="rId31"/>
    <p:sldId id="372" r:id="rId32"/>
    <p:sldId id="375" r:id="rId33"/>
    <p:sldId id="376" r:id="rId34"/>
    <p:sldId id="377" r:id="rId35"/>
    <p:sldId id="378" r:id="rId36"/>
    <p:sldId id="381" r:id="rId37"/>
    <p:sldId id="382" r:id="rId38"/>
    <p:sldId id="383" r:id="rId39"/>
    <p:sldId id="323"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charset="-128"/>
        <a:cs typeface="+mn-cs"/>
      </a:defRPr>
    </a:lvl2pPr>
    <a:lvl3pPr marL="914400" algn="l" rtl="0" fontAlgn="base">
      <a:spcBef>
        <a:spcPct val="0"/>
      </a:spcBef>
      <a:spcAft>
        <a:spcPct val="0"/>
      </a:spcAft>
      <a:defRPr kern="1200">
        <a:solidFill>
          <a:schemeClr val="tx1"/>
        </a:solidFill>
        <a:latin typeface="Arial" charset="0"/>
        <a:ea typeface="ヒラギノ角ゴ Pro W3" charset="-128"/>
        <a:cs typeface="+mn-cs"/>
      </a:defRPr>
    </a:lvl3pPr>
    <a:lvl4pPr marL="1371600" algn="l" rtl="0" fontAlgn="base">
      <a:spcBef>
        <a:spcPct val="0"/>
      </a:spcBef>
      <a:spcAft>
        <a:spcPct val="0"/>
      </a:spcAft>
      <a:defRPr kern="1200">
        <a:solidFill>
          <a:schemeClr val="tx1"/>
        </a:solidFill>
        <a:latin typeface="Arial" charset="0"/>
        <a:ea typeface="ヒラギノ角ゴ Pro W3" charset="-128"/>
        <a:cs typeface="+mn-cs"/>
      </a:defRPr>
    </a:lvl4pPr>
    <a:lvl5pPr marL="1828800" algn="l"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0" d="100"/>
        <a:sy n="30" d="100"/>
      </p:scale>
      <p:origin x="0" y="0"/>
    </p:cViewPr>
  </p:sorterViewPr>
  <p:notesViewPr>
    <p:cSldViewPr>
      <p:cViewPr>
        <p:scale>
          <a:sx n="80" d="100"/>
          <a:sy n="80" d="100"/>
        </p:scale>
        <p:origin x="-2454" y="52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A8BFED-B0A5-4C14-96BE-3267A4BFD131}"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91EE9E80-E71F-43AD-8849-0900DEFCDD37}">
      <dgm:prSet/>
      <dgm:spPr/>
      <dgm:t>
        <a:bodyPr/>
        <a:lstStyle/>
        <a:p>
          <a:pPr rtl="0"/>
          <a:r>
            <a:rPr lang="en-US" dirty="0" smtClean="0"/>
            <a:t>Identify the target audience</a:t>
          </a:r>
          <a:endParaRPr lang="en-US" dirty="0"/>
        </a:p>
      </dgm:t>
    </dgm:pt>
    <dgm:pt modelId="{9230943E-BB24-476F-A944-AA35F468914E}" type="parTrans" cxnId="{16BC5689-05BD-4509-AC13-B1DFEA88FE1A}">
      <dgm:prSet/>
      <dgm:spPr/>
      <dgm:t>
        <a:bodyPr/>
        <a:lstStyle/>
        <a:p>
          <a:endParaRPr lang="en-US"/>
        </a:p>
      </dgm:t>
    </dgm:pt>
    <dgm:pt modelId="{04E73D0E-80B5-40E4-AA9E-2E31C4DA7880}" type="sibTrans" cxnId="{16BC5689-05BD-4509-AC13-B1DFEA88FE1A}">
      <dgm:prSet/>
      <dgm:spPr/>
      <dgm:t>
        <a:bodyPr/>
        <a:lstStyle/>
        <a:p>
          <a:endParaRPr lang="en-US"/>
        </a:p>
      </dgm:t>
    </dgm:pt>
    <dgm:pt modelId="{AFADFED9-ED08-4010-838C-6C4BA454B62E}">
      <dgm:prSet/>
      <dgm:spPr/>
      <dgm:t>
        <a:bodyPr/>
        <a:lstStyle/>
        <a:p>
          <a:pPr rtl="0"/>
          <a:r>
            <a:rPr lang="en-US" dirty="0" smtClean="0"/>
            <a:t>Determine the communication objectives</a:t>
          </a:r>
          <a:endParaRPr lang="en-US" dirty="0"/>
        </a:p>
      </dgm:t>
    </dgm:pt>
    <dgm:pt modelId="{E55847B6-8C30-4ECE-8314-A3531EDDCDB0}" type="parTrans" cxnId="{5437E4B8-EEC5-48FC-BF51-8342D173DE27}">
      <dgm:prSet/>
      <dgm:spPr/>
      <dgm:t>
        <a:bodyPr/>
        <a:lstStyle/>
        <a:p>
          <a:endParaRPr lang="en-US"/>
        </a:p>
      </dgm:t>
    </dgm:pt>
    <dgm:pt modelId="{E80F27B3-2595-4551-B007-CA74F1FFB454}" type="sibTrans" cxnId="{5437E4B8-EEC5-48FC-BF51-8342D173DE27}">
      <dgm:prSet/>
      <dgm:spPr/>
      <dgm:t>
        <a:bodyPr/>
        <a:lstStyle/>
        <a:p>
          <a:endParaRPr lang="en-US"/>
        </a:p>
      </dgm:t>
    </dgm:pt>
    <dgm:pt modelId="{3F46AED9-FEC5-40F0-8C96-7359F1C63A4C}">
      <dgm:prSet/>
      <dgm:spPr/>
      <dgm:t>
        <a:bodyPr/>
        <a:lstStyle/>
        <a:p>
          <a:pPr rtl="0"/>
          <a:r>
            <a:rPr lang="en-US" dirty="0" smtClean="0"/>
            <a:t>Design the message</a:t>
          </a:r>
          <a:endParaRPr lang="en-US" dirty="0"/>
        </a:p>
      </dgm:t>
    </dgm:pt>
    <dgm:pt modelId="{2869C292-C7AE-45FA-9EDF-96BD3DFAE985}" type="parTrans" cxnId="{B84D0935-218D-4BFA-834C-FCF41218F5A6}">
      <dgm:prSet/>
      <dgm:spPr/>
      <dgm:t>
        <a:bodyPr/>
        <a:lstStyle/>
        <a:p>
          <a:endParaRPr lang="en-US"/>
        </a:p>
      </dgm:t>
    </dgm:pt>
    <dgm:pt modelId="{3584218C-E643-4FBF-8571-A05B0D15F0A2}" type="sibTrans" cxnId="{B84D0935-218D-4BFA-834C-FCF41218F5A6}">
      <dgm:prSet/>
      <dgm:spPr/>
      <dgm:t>
        <a:bodyPr/>
        <a:lstStyle/>
        <a:p>
          <a:endParaRPr lang="en-US"/>
        </a:p>
      </dgm:t>
    </dgm:pt>
    <dgm:pt modelId="{6CF63C12-68EE-4762-BC3F-F335997D8874}">
      <dgm:prSet/>
      <dgm:spPr/>
      <dgm:t>
        <a:bodyPr/>
        <a:lstStyle/>
        <a:p>
          <a:pPr rtl="0"/>
          <a:r>
            <a:rPr lang="en-US" dirty="0" smtClean="0"/>
            <a:t>Choose the media</a:t>
          </a:r>
          <a:endParaRPr lang="en-US" dirty="0"/>
        </a:p>
      </dgm:t>
    </dgm:pt>
    <dgm:pt modelId="{0094F600-212A-446E-B2E1-B9BD57761574}" type="parTrans" cxnId="{A38ABADA-EDEA-4544-A0B4-380F729D8E7B}">
      <dgm:prSet/>
      <dgm:spPr/>
      <dgm:t>
        <a:bodyPr/>
        <a:lstStyle/>
        <a:p>
          <a:endParaRPr lang="en-US"/>
        </a:p>
      </dgm:t>
    </dgm:pt>
    <dgm:pt modelId="{9AE45F00-291E-4A1A-94FC-DAAC5BE38D06}" type="sibTrans" cxnId="{A38ABADA-EDEA-4544-A0B4-380F729D8E7B}">
      <dgm:prSet/>
      <dgm:spPr/>
      <dgm:t>
        <a:bodyPr/>
        <a:lstStyle/>
        <a:p>
          <a:endParaRPr lang="en-US"/>
        </a:p>
      </dgm:t>
    </dgm:pt>
    <dgm:pt modelId="{C99B816C-DBF7-412E-9374-77994EB0E69D}">
      <dgm:prSet/>
      <dgm:spPr/>
      <dgm:t>
        <a:bodyPr/>
        <a:lstStyle/>
        <a:p>
          <a:pPr rtl="0"/>
          <a:r>
            <a:rPr lang="en-US" dirty="0" smtClean="0"/>
            <a:t>Select the message source</a:t>
          </a:r>
          <a:endParaRPr lang="en-US" dirty="0"/>
        </a:p>
      </dgm:t>
    </dgm:pt>
    <dgm:pt modelId="{61B75EA4-02A0-43F7-B8F2-B0C18C77EE27}" type="parTrans" cxnId="{EB1150F3-C0F0-42C9-BF0E-FFC7CC39DF8F}">
      <dgm:prSet/>
      <dgm:spPr/>
      <dgm:t>
        <a:bodyPr/>
        <a:lstStyle/>
        <a:p>
          <a:endParaRPr lang="en-US"/>
        </a:p>
      </dgm:t>
    </dgm:pt>
    <dgm:pt modelId="{D4659384-2547-4DD0-A4F5-D447B42964BD}" type="sibTrans" cxnId="{EB1150F3-C0F0-42C9-BF0E-FFC7CC39DF8F}">
      <dgm:prSet/>
      <dgm:spPr/>
      <dgm:t>
        <a:bodyPr/>
        <a:lstStyle/>
        <a:p>
          <a:endParaRPr lang="en-US"/>
        </a:p>
      </dgm:t>
    </dgm:pt>
    <dgm:pt modelId="{D7CFE3EF-E899-4BF9-83AF-B9156EF0C3CF}">
      <dgm:prSet/>
      <dgm:spPr/>
      <dgm:t>
        <a:bodyPr/>
        <a:lstStyle/>
        <a:p>
          <a:endParaRPr lang="en-US"/>
        </a:p>
      </dgm:t>
    </dgm:pt>
    <dgm:pt modelId="{CDE0A707-6143-494A-B2AC-553AC24084CA}" type="parTrans" cxnId="{719A03A0-6298-4C0A-999E-BC7954A0CACE}">
      <dgm:prSet/>
      <dgm:spPr/>
      <dgm:t>
        <a:bodyPr/>
        <a:lstStyle/>
        <a:p>
          <a:endParaRPr lang="en-US"/>
        </a:p>
      </dgm:t>
    </dgm:pt>
    <dgm:pt modelId="{F3F0CC5F-DADE-4808-B10D-0A6FFC7FE80A}" type="sibTrans" cxnId="{719A03A0-6298-4C0A-999E-BC7954A0CACE}">
      <dgm:prSet/>
      <dgm:spPr/>
      <dgm:t>
        <a:bodyPr/>
        <a:lstStyle/>
        <a:p>
          <a:endParaRPr lang="en-US"/>
        </a:p>
      </dgm:t>
    </dgm:pt>
    <dgm:pt modelId="{9619A2A9-F8F1-4636-AC05-58086A38D126}" type="pres">
      <dgm:prSet presAssocID="{4BA8BFED-B0A5-4C14-96BE-3267A4BFD131}" presName="outerComposite" presStyleCnt="0">
        <dgm:presLayoutVars>
          <dgm:chMax val="5"/>
          <dgm:dir/>
          <dgm:resizeHandles val="exact"/>
        </dgm:presLayoutVars>
      </dgm:prSet>
      <dgm:spPr/>
      <dgm:t>
        <a:bodyPr/>
        <a:lstStyle/>
        <a:p>
          <a:endParaRPr lang="en-US"/>
        </a:p>
      </dgm:t>
    </dgm:pt>
    <dgm:pt modelId="{7D17A7A5-16BC-4038-B179-5D22371E1408}" type="pres">
      <dgm:prSet presAssocID="{4BA8BFED-B0A5-4C14-96BE-3267A4BFD131}" presName="dummyMaxCanvas" presStyleCnt="0">
        <dgm:presLayoutVars/>
      </dgm:prSet>
      <dgm:spPr/>
      <dgm:t>
        <a:bodyPr/>
        <a:lstStyle/>
        <a:p>
          <a:endParaRPr lang="en-US"/>
        </a:p>
      </dgm:t>
    </dgm:pt>
    <dgm:pt modelId="{6635A873-F0D4-46A9-B5D7-FB2CD618C06A}" type="pres">
      <dgm:prSet presAssocID="{4BA8BFED-B0A5-4C14-96BE-3267A4BFD131}" presName="FiveNodes_1" presStyleLbl="node1" presStyleIdx="0" presStyleCnt="5" custLinFactNeighborX="0">
        <dgm:presLayoutVars>
          <dgm:bulletEnabled val="1"/>
        </dgm:presLayoutVars>
      </dgm:prSet>
      <dgm:spPr/>
      <dgm:t>
        <a:bodyPr/>
        <a:lstStyle/>
        <a:p>
          <a:endParaRPr lang="en-US"/>
        </a:p>
      </dgm:t>
    </dgm:pt>
    <dgm:pt modelId="{F0247799-7BC0-4263-AB0E-BB8E317B7E81}" type="pres">
      <dgm:prSet presAssocID="{4BA8BFED-B0A5-4C14-96BE-3267A4BFD131}" presName="FiveNodes_2" presStyleLbl="node1" presStyleIdx="1" presStyleCnt="5">
        <dgm:presLayoutVars>
          <dgm:bulletEnabled val="1"/>
        </dgm:presLayoutVars>
      </dgm:prSet>
      <dgm:spPr/>
      <dgm:t>
        <a:bodyPr/>
        <a:lstStyle/>
        <a:p>
          <a:endParaRPr lang="en-US"/>
        </a:p>
      </dgm:t>
    </dgm:pt>
    <dgm:pt modelId="{0FCF2F97-CCE9-4A08-B446-C06EC377B1C5}" type="pres">
      <dgm:prSet presAssocID="{4BA8BFED-B0A5-4C14-96BE-3267A4BFD131}" presName="FiveNodes_3" presStyleLbl="node1" presStyleIdx="2" presStyleCnt="5">
        <dgm:presLayoutVars>
          <dgm:bulletEnabled val="1"/>
        </dgm:presLayoutVars>
      </dgm:prSet>
      <dgm:spPr/>
      <dgm:t>
        <a:bodyPr/>
        <a:lstStyle/>
        <a:p>
          <a:endParaRPr lang="en-US"/>
        </a:p>
      </dgm:t>
    </dgm:pt>
    <dgm:pt modelId="{980D92A7-A1FE-4DC1-9F44-F99FC71F587D}" type="pres">
      <dgm:prSet presAssocID="{4BA8BFED-B0A5-4C14-96BE-3267A4BFD131}" presName="FiveNodes_4" presStyleLbl="node1" presStyleIdx="3" presStyleCnt="5">
        <dgm:presLayoutVars>
          <dgm:bulletEnabled val="1"/>
        </dgm:presLayoutVars>
      </dgm:prSet>
      <dgm:spPr/>
      <dgm:t>
        <a:bodyPr/>
        <a:lstStyle/>
        <a:p>
          <a:endParaRPr lang="en-US"/>
        </a:p>
      </dgm:t>
    </dgm:pt>
    <dgm:pt modelId="{D8A23CD6-5B90-4019-A4C1-8E933020AC4F}" type="pres">
      <dgm:prSet presAssocID="{4BA8BFED-B0A5-4C14-96BE-3267A4BFD131}" presName="FiveNodes_5" presStyleLbl="node1" presStyleIdx="4" presStyleCnt="5">
        <dgm:presLayoutVars>
          <dgm:bulletEnabled val="1"/>
        </dgm:presLayoutVars>
      </dgm:prSet>
      <dgm:spPr/>
      <dgm:t>
        <a:bodyPr/>
        <a:lstStyle/>
        <a:p>
          <a:endParaRPr lang="en-US"/>
        </a:p>
      </dgm:t>
    </dgm:pt>
    <dgm:pt modelId="{3D38E082-CD2C-4E83-81C9-9DEB2914D5AC}" type="pres">
      <dgm:prSet presAssocID="{4BA8BFED-B0A5-4C14-96BE-3267A4BFD131}" presName="FiveConn_1-2" presStyleLbl="fgAccFollowNode1" presStyleIdx="0" presStyleCnt="4">
        <dgm:presLayoutVars>
          <dgm:bulletEnabled val="1"/>
        </dgm:presLayoutVars>
      </dgm:prSet>
      <dgm:spPr/>
      <dgm:t>
        <a:bodyPr/>
        <a:lstStyle/>
        <a:p>
          <a:endParaRPr lang="en-US"/>
        </a:p>
      </dgm:t>
    </dgm:pt>
    <dgm:pt modelId="{13518147-D22A-45F5-84C9-85ED556FDD6F}" type="pres">
      <dgm:prSet presAssocID="{4BA8BFED-B0A5-4C14-96BE-3267A4BFD131}" presName="FiveConn_2-3" presStyleLbl="fgAccFollowNode1" presStyleIdx="1" presStyleCnt="4">
        <dgm:presLayoutVars>
          <dgm:bulletEnabled val="1"/>
        </dgm:presLayoutVars>
      </dgm:prSet>
      <dgm:spPr/>
      <dgm:t>
        <a:bodyPr/>
        <a:lstStyle/>
        <a:p>
          <a:endParaRPr lang="en-US"/>
        </a:p>
      </dgm:t>
    </dgm:pt>
    <dgm:pt modelId="{DD145C8B-70A1-44F8-8CC3-E5A8CD5144FA}" type="pres">
      <dgm:prSet presAssocID="{4BA8BFED-B0A5-4C14-96BE-3267A4BFD131}" presName="FiveConn_3-4" presStyleLbl="fgAccFollowNode1" presStyleIdx="2" presStyleCnt="4">
        <dgm:presLayoutVars>
          <dgm:bulletEnabled val="1"/>
        </dgm:presLayoutVars>
      </dgm:prSet>
      <dgm:spPr/>
      <dgm:t>
        <a:bodyPr/>
        <a:lstStyle/>
        <a:p>
          <a:endParaRPr lang="en-US"/>
        </a:p>
      </dgm:t>
    </dgm:pt>
    <dgm:pt modelId="{FB02084B-0553-401C-98B0-35C933B2A0BF}" type="pres">
      <dgm:prSet presAssocID="{4BA8BFED-B0A5-4C14-96BE-3267A4BFD131}" presName="FiveConn_4-5" presStyleLbl="fgAccFollowNode1" presStyleIdx="3" presStyleCnt="4">
        <dgm:presLayoutVars>
          <dgm:bulletEnabled val="1"/>
        </dgm:presLayoutVars>
      </dgm:prSet>
      <dgm:spPr/>
      <dgm:t>
        <a:bodyPr/>
        <a:lstStyle/>
        <a:p>
          <a:endParaRPr lang="en-US"/>
        </a:p>
      </dgm:t>
    </dgm:pt>
    <dgm:pt modelId="{06BB8F60-3D6F-40EE-872F-288EBA12E4D3}" type="pres">
      <dgm:prSet presAssocID="{4BA8BFED-B0A5-4C14-96BE-3267A4BFD131}" presName="FiveNodes_1_text" presStyleLbl="node1" presStyleIdx="4" presStyleCnt="5">
        <dgm:presLayoutVars>
          <dgm:bulletEnabled val="1"/>
        </dgm:presLayoutVars>
      </dgm:prSet>
      <dgm:spPr/>
      <dgm:t>
        <a:bodyPr/>
        <a:lstStyle/>
        <a:p>
          <a:endParaRPr lang="en-US"/>
        </a:p>
      </dgm:t>
    </dgm:pt>
    <dgm:pt modelId="{5480CF4D-3B27-4488-A816-F3FD91B60DB6}" type="pres">
      <dgm:prSet presAssocID="{4BA8BFED-B0A5-4C14-96BE-3267A4BFD131}" presName="FiveNodes_2_text" presStyleLbl="node1" presStyleIdx="4" presStyleCnt="5">
        <dgm:presLayoutVars>
          <dgm:bulletEnabled val="1"/>
        </dgm:presLayoutVars>
      </dgm:prSet>
      <dgm:spPr/>
      <dgm:t>
        <a:bodyPr/>
        <a:lstStyle/>
        <a:p>
          <a:endParaRPr lang="en-US"/>
        </a:p>
      </dgm:t>
    </dgm:pt>
    <dgm:pt modelId="{69F98B3C-9A38-4EB8-BD78-D07EE5248A86}" type="pres">
      <dgm:prSet presAssocID="{4BA8BFED-B0A5-4C14-96BE-3267A4BFD131}" presName="FiveNodes_3_text" presStyleLbl="node1" presStyleIdx="4" presStyleCnt="5">
        <dgm:presLayoutVars>
          <dgm:bulletEnabled val="1"/>
        </dgm:presLayoutVars>
      </dgm:prSet>
      <dgm:spPr/>
      <dgm:t>
        <a:bodyPr/>
        <a:lstStyle/>
        <a:p>
          <a:endParaRPr lang="en-US"/>
        </a:p>
      </dgm:t>
    </dgm:pt>
    <dgm:pt modelId="{EB91E8C9-1653-45AF-B459-9A44482D514D}" type="pres">
      <dgm:prSet presAssocID="{4BA8BFED-B0A5-4C14-96BE-3267A4BFD131}" presName="FiveNodes_4_text" presStyleLbl="node1" presStyleIdx="4" presStyleCnt="5">
        <dgm:presLayoutVars>
          <dgm:bulletEnabled val="1"/>
        </dgm:presLayoutVars>
      </dgm:prSet>
      <dgm:spPr/>
      <dgm:t>
        <a:bodyPr/>
        <a:lstStyle/>
        <a:p>
          <a:endParaRPr lang="en-US"/>
        </a:p>
      </dgm:t>
    </dgm:pt>
    <dgm:pt modelId="{6FA62A90-FA31-4A38-817E-B82DE1A44B91}" type="pres">
      <dgm:prSet presAssocID="{4BA8BFED-B0A5-4C14-96BE-3267A4BFD131}" presName="FiveNodes_5_text" presStyleLbl="node1" presStyleIdx="4" presStyleCnt="5">
        <dgm:presLayoutVars>
          <dgm:bulletEnabled val="1"/>
        </dgm:presLayoutVars>
      </dgm:prSet>
      <dgm:spPr/>
      <dgm:t>
        <a:bodyPr/>
        <a:lstStyle/>
        <a:p>
          <a:endParaRPr lang="en-US"/>
        </a:p>
      </dgm:t>
    </dgm:pt>
  </dgm:ptLst>
  <dgm:cxnLst>
    <dgm:cxn modelId="{5437E4B8-EEC5-48FC-BF51-8342D173DE27}" srcId="{4BA8BFED-B0A5-4C14-96BE-3267A4BFD131}" destId="{AFADFED9-ED08-4010-838C-6C4BA454B62E}" srcOrd="1" destOrd="0" parTransId="{E55847B6-8C30-4ECE-8314-A3531EDDCDB0}" sibTransId="{E80F27B3-2595-4551-B007-CA74F1FFB454}"/>
    <dgm:cxn modelId="{BDF3EA93-EF4E-814B-B9EF-718D6DE9C22F}" type="presOf" srcId="{04E73D0E-80B5-40E4-AA9E-2E31C4DA7880}" destId="{3D38E082-CD2C-4E83-81C9-9DEB2914D5AC}" srcOrd="0" destOrd="0" presId="urn:microsoft.com/office/officeart/2005/8/layout/vProcess5"/>
    <dgm:cxn modelId="{4EC4502D-C05A-E64B-BB62-CCB13E18238A}" type="presOf" srcId="{AFADFED9-ED08-4010-838C-6C4BA454B62E}" destId="{F0247799-7BC0-4263-AB0E-BB8E317B7E81}" srcOrd="0" destOrd="0" presId="urn:microsoft.com/office/officeart/2005/8/layout/vProcess5"/>
    <dgm:cxn modelId="{B84D0935-218D-4BFA-834C-FCF41218F5A6}" srcId="{4BA8BFED-B0A5-4C14-96BE-3267A4BFD131}" destId="{3F46AED9-FEC5-40F0-8C96-7359F1C63A4C}" srcOrd="2" destOrd="0" parTransId="{2869C292-C7AE-45FA-9EDF-96BD3DFAE985}" sibTransId="{3584218C-E643-4FBF-8571-A05B0D15F0A2}"/>
    <dgm:cxn modelId="{8669AA89-BD81-5840-9F5D-A6FFC38A9518}" type="presOf" srcId="{6CF63C12-68EE-4762-BC3F-F335997D8874}" destId="{980D92A7-A1FE-4DC1-9F44-F99FC71F587D}" srcOrd="0" destOrd="0" presId="urn:microsoft.com/office/officeart/2005/8/layout/vProcess5"/>
    <dgm:cxn modelId="{9D4973C7-FCBB-7A4D-B6D4-0F35DE5DE9A3}" type="presOf" srcId="{C99B816C-DBF7-412E-9374-77994EB0E69D}" destId="{6FA62A90-FA31-4A38-817E-B82DE1A44B91}" srcOrd="1" destOrd="0" presId="urn:microsoft.com/office/officeart/2005/8/layout/vProcess5"/>
    <dgm:cxn modelId="{719A03A0-6298-4C0A-999E-BC7954A0CACE}" srcId="{4BA8BFED-B0A5-4C14-96BE-3267A4BFD131}" destId="{D7CFE3EF-E899-4BF9-83AF-B9156EF0C3CF}" srcOrd="5" destOrd="0" parTransId="{CDE0A707-6143-494A-B2AC-553AC24084CA}" sibTransId="{F3F0CC5F-DADE-4808-B10D-0A6FFC7FE80A}"/>
    <dgm:cxn modelId="{16BC5689-05BD-4509-AC13-B1DFEA88FE1A}" srcId="{4BA8BFED-B0A5-4C14-96BE-3267A4BFD131}" destId="{91EE9E80-E71F-43AD-8849-0900DEFCDD37}" srcOrd="0" destOrd="0" parTransId="{9230943E-BB24-476F-A944-AA35F468914E}" sibTransId="{04E73D0E-80B5-40E4-AA9E-2E31C4DA7880}"/>
    <dgm:cxn modelId="{6DA0B569-175C-A747-8463-EFB40EB7DDD4}" type="presOf" srcId="{4BA8BFED-B0A5-4C14-96BE-3267A4BFD131}" destId="{9619A2A9-F8F1-4636-AC05-58086A38D126}" srcOrd="0" destOrd="0" presId="urn:microsoft.com/office/officeart/2005/8/layout/vProcess5"/>
    <dgm:cxn modelId="{4E8924D6-6445-D24B-B7BB-2B50B01926CB}" type="presOf" srcId="{C99B816C-DBF7-412E-9374-77994EB0E69D}" destId="{D8A23CD6-5B90-4019-A4C1-8E933020AC4F}" srcOrd="0" destOrd="0" presId="urn:microsoft.com/office/officeart/2005/8/layout/vProcess5"/>
    <dgm:cxn modelId="{38576D79-8102-2D49-AE72-9ED01FD8A2EA}" type="presOf" srcId="{9AE45F00-291E-4A1A-94FC-DAAC5BE38D06}" destId="{FB02084B-0553-401C-98B0-35C933B2A0BF}" srcOrd="0" destOrd="0" presId="urn:microsoft.com/office/officeart/2005/8/layout/vProcess5"/>
    <dgm:cxn modelId="{EB1150F3-C0F0-42C9-BF0E-FFC7CC39DF8F}" srcId="{4BA8BFED-B0A5-4C14-96BE-3267A4BFD131}" destId="{C99B816C-DBF7-412E-9374-77994EB0E69D}" srcOrd="4" destOrd="0" parTransId="{61B75EA4-02A0-43F7-B8F2-B0C18C77EE27}" sibTransId="{D4659384-2547-4DD0-A4F5-D447B42964BD}"/>
    <dgm:cxn modelId="{1E883F9F-D7FC-A149-88EA-6E6A98E6D805}" type="presOf" srcId="{3F46AED9-FEC5-40F0-8C96-7359F1C63A4C}" destId="{69F98B3C-9A38-4EB8-BD78-D07EE5248A86}" srcOrd="1" destOrd="0" presId="urn:microsoft.com/office/officeart/2005/8/layout/vProcess5"/>
    <dgm:cxn modelId="{114EE365-7C79-DE4A-8967-58918F16F832}" type="presOf" srcId="{E80F27B3-2595-4551-B007-CA74F1FFB454}" destId="{13518147-D22A-45F5-84C9-85ED556FDD6F}" srcOrd="0" destOrd="0" presId="urn:microsoft.com/office/officeart/2005/8/layout/vProcess5"/>
    <dgm:cxn modelId="{B0228F34-1CF0-144E-9D8A-2D1D64E57A30}" type="presOf" srcId="{3F46AED9-FEC5-40F0-8C96-7359F1C63A4C}" destId="{0FCF2F97-CCE9-4A08-B446-C06EC377B1C5}" srcOrd="0" destOrd="0" presId="urn:microsoft.com/office/officeart/2005/8/layout/vProcess5"/>
    <dgm:cxn modelId="{D7B78B43-F4FE-BE49-8769-10075FF0534B}" type="presOf" srcId="{91EE9E80-E71F-43AD-8849-0900DEFCDD37}" destId="{6635A873-F0D4-46A9-B5D7-FB2CD618C06A}" srcOrd="0" destOrd="0" presId="urn:microsoft.com/office/officeart/2005/8/layout/vProcess5"/>
    <dgm:cxn modelId="{A0ED39B4-5E0C-314C-87F3-48C32C73CEA3}" type="presOf" srcId="{91EE9E80-E71F-43AD-8849-0900DEFCDD37}" destId="{06BB8F60-3D6F-40EE-872F-288EBA12E4D3}" srcOrd="1" destOrd="0" presId="urn:microsoft.com/office/officeart/2005/8/layout/vProcess5"/>
    <dgm:cxn modelId="{AC211BBF-E396-2C49-9AAC-3CF692F7733D}" type="presOf" srcId="{6CF63C12-68EE-4762-BC3F-F335997D8874}" destId="{EB91E8C9-1653-45AF-B459-9A44482D514D}" srcOrd="1" destOrd="0" presId="urn:microsoft.com/office/officeart/2005/8/layout/vProcess5"/>
    <dgm:cxn modelId="{A38ABADA-EDEA-4544-A0B4-380F729D8E7B}" srcId="{4BA8BFED-B0A5-4C14-96BE-3267A4BFD131}" destId="{6CF63C12-68EE-4762-BC3F-F335997D8874}" srcOrd="3" destOrd="0" parTransId="{0094F600-212A-446E-B2E1-B9BD57761574}" sibTransId="{9AE45F00-291E-4A1A-94FC-DAAC5BE38D06}"/>
    <dgm:cxn modelId="{7CC2B6A2-0757-DC44-A366-B7D7E3741F0B}" type="presOf" srcId="{AFADFED9-ED08-4010-838C-6C4BA454B62E}" destId="{5480CF4D-3B27-4488-A816-F3FD91B60DB6}" srcOrd="1" destOrd="0" presId="urn:microsoft.com/office/officeart/2005/8/layout/vProcess5"/>
    <dgm:cxn modelId="{A33471F2-3A01-A54C-A30A-009918E8D7E4}" type="presOf" srcId="{3584218C-E643-4FBF-8571-A05B0D15F0A2}" destId="{DD145C8B-70A1-44F8-8CC3-E5A8CD5144FA}" srcOrd="0" destOrd="0" presId="urn:microsoft.com/office/officeart/2005/8/layout/vProcess5"/>
    <dgm:cxn modelId="{A4CFD5D0-C24C-844C-9FD2-95B124C92681}" type="presParOf" srcId="{9619A2A9-F8F1-4636-AC05-58086A38D126}" destId="{7D17A7A5-16BC-4038-B179-5D22371E1408}" srcOrd="0" destOrd="0" presId="urn:microsoft.com/office/officeart/2005/8/layout/vProcess5"/>
    <dgm:cxn modelId="{E8931EC1-32CD-BE43-ADE9-9C1F4D1E3D2D}" type="presParOf" srcId="{9619A2A9-F8F1-4636-AC05-58086A38D126}" destId="{6635A873-F0D4-46A9-B5D7-FB2CD618C06A}" srcOrd="1" destOrd="0" presId="urn:microsoft.com/office/officeart/2005/8/layout/vProcess5"/>
    <dgm:cxn modelId="{5F90FD86-9BB0-7C4E-AFC4-3D9D309E55F4}" type="presParOf" srcId="{9619A2A9-F8F1-4636-AC05-58086A38D126}" destId="{F0247799-7BC0-4263-AB0E-BB8E317B7E81}" srcOrd="2" destOrd="0" presId="urn:microsoft.com/office/officeart/2005/8/layout/vProcess5"/>
    <dgm:cxn modelId="{38D912A5-16B5-9642-A02C-D9A19F101F81}" type="presParOf" srcId="{9619A2A9-F8F1-4636-AC05-58086A38D126}" destId="{0FCF2F97-CCE9-4A08-B446-C06EC377B1C5}" srcOrd="3" destOrd="0" presId="urn:microsoft.com/office/officeart/2005/8/layout/vProcess5"/>
    <dgm:cxn modelId="{2889064B-D785-0B48-B31A-9679706E980A}" type="presParOf" srcId="{9619A2A9-F8F1-4636-AC05-58086A38D126}" destId="{980D92A7-A1FE-4DC1-9F44-F99FC71F587D}" srcOrd="4" destOrd="0" presId="urn:microsoft.com/office/officeart/2005/8/layout/vProcess5"/>
    <dgm:cxn modelId="{1310C1EF-1A0B-944D-94ED-18968356D0A0}" type="presParOf" srcId="{9619A2A9-F8F1-4636-AC05-58086A38D126}" destId="{D8A23CD6-5B90-4019-A4C1-8E933020AC4F}" srcOrd="5" destOrd="0" presId="urn:microsoft.com/office/officeart/2005/8/layout/vProcess5"/>
    <dgm:cxn modelId="{317B466E-87A5-7449-A036-F6D4ED779549}" type="presParOf" srcId="{9619A2A9-F8F1-4636-AC05-58086A38D126}" destId="{3D38E082-CD2C-4E83-81C9-9DEB2914D5AC}" srcOrd="6" destOrd="0" presId="urn:microsoft.com/office/officeart/2005/8/layout/vProcess5"/>
    <dgm:cxn modelId="{B1FE7E3B-5256-9543-9484-C614F68435EF}" type="presParOf" srcId="{9619A2A9-F8F1-4636-AC05-58086A38D126}" destId="{13518147-D22A-45F5-84C9-85ED556FDD6F}" srcOrd="7" destOrd="0" presId="urn:microsoft.com/office/officeart/2005/8/layout/vProcess5"/>
    <dgm:cxn modelId="{E9308344-0B20-594A-8130-C5B288940148}" type="presParOf" srcId="{9619A2A9-F8F1-4636-AC05-58086A38D126}" destId="{DD145C8B-70A1-44F8-8CC3-E5A8CD5144FA}" srcOrd="8" destOrd="0" presId="urn:microsoft.com/office/officeart/2005/8/layout/vProcess5"/>
    <dgm:cxn modelId="{C8FA099E-754B-694A-ACAE-498CD77E6B08}" type="presParOf" srcId="{9619A2A9-F8F1-4636-AC05-58086A38D126}" destId="{FB02084B-0553-401C-98B0-35C933B2A0BF}" srcOrd="9" destOrd="0" presId="urn:microsoft.com/office/officeart/2005/8/layout/vProcess5"/>
    <dgm:cxn modelId="{595E1C95-0497-9E49-93A7-AAD49289685B}" type="presParOf" srcId="{9619A2A9-F8F1-4636-AC05-58086A38D126}" destId="{06BB8F60-3D6F-40EE-872F-288EBA12E4D3}" srcOrd="10" destOrd="0" presId="urn:microsoft.com/office/officeart/2005/8/layout/vProcess5"/>
    <dgm:cxn modelId="{EB6E7740-15F2-5A4D-90D9-C14A01DA4208}" type="presParOf" srcId="{9619A2A9-F8F1-4636-AC05-58086A38D126}" destId="{5480CF4D-3B27-4488-A816-F3FD91B60DB6}" srcOrd="11" destOrd="0" presId="urn:microsoft.com/office/officeart/2005/8/layout/vProcess5"/>
    <dgm:cxn modelId="{F536C1F4-6DA1-5240-94F7-540431FCE688}" type="presParOf" srcId="{9619A2A9-F8F1-4636-AC05-58086A38D126}" destId="{69F98B3C-9A38-4EB8-BD78-D07EE5248A86}" srcOrd="12" destOrd="0" presId="urn:microsoft.com/office/officeart/2005/8/layout/vProcess5"/>
    <dgm:cxn modelId="{85C31F38-EC90-904A-867C-ABE68EA3EA4E}" type="presParOf" srcId="{9619A2A9-F8F1-4636-AC05-58086A38D126}" destId="{EB91E8C9-1653-45AF-B459-9A44482D514D}" srcOrd="13" destOrd="0" presId="urn:microsoft.com/office/officeart/2005/8/layout/vProcess5"/>
    <dgm:cxn modelId="{3CEECA78-706E-E14E-9E8A-B68D0FC4BA08}" type="presParOf" srcId="{9619A2A9-F8F1-4636-AC05-58086A38D126}" destId="{6FA62A90-FA31-4A38-817E-B82DE1A44B91}" srcOrd="14" destOrd="0" presId="urn:microsoft.com/office/officeart/2005/8/layout/vProcess5"/>
  </dgm:cxnLst>
  <dgm:bg/>
  <dgm:whole/>
</dgm:dataModel>
</file>

<file path=ppt/diagrams/data2.xml><?xml version="1.0" encoding="utf-8"?>
<dgm:dataModel xmlns:dgm="http://schemas.openxmlformats.org/drawingml/2006/diagram" xmlns:a="http://schemas.openxmlformats.org/drawingml/2006/main">
  <dgm:ptLst>
    <dgm:pt modelId="{C35C1B21-A2DB-4F87-84B7-EAEBB768847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3BD9C49-052E-405C-80E0-87E3899CAD57}">
      <dgm:prSet/>
      <dgm:spPr/>
      <dgm:t>
        <a:bodyPr/>
        <a:lstStyle/>
        <a:p>
          <a:pPr rtl="0"/>
          <a:r>
            <a:rPr lang="en-US" dirty="0" smtClean="0"/>
            <a:t>What will be said</a:t>
          </a:r>
          <a:endParaRPr lang="en-US" dirty="0"/>
        </a:p>
      </dgm:t>
    </dgm:pt>
    <dgm:pt modelId="{66507048-CF90-47D5-9921-437D3F65B6B1}" type="parTrans" cxnId="{7AE81C77-ACB5-45BA-9280-428FCD98AC7A}">
      <dgm:prSet/>
      <dgm:spPr/>
      <dgm:t>
        <a:bodyPr/>
        <a:lstStyle/>
        <a:p>
          <a:endParaRPr lang="en-US"/>
        </a:p>
      </dgm:t>
    </dgm:pt>
    <dgm:pt modelId="{1CAB4B7B-BB72-40E0-927E-E284DD6CCF63}" type="sibTrans" cxnId="{7AE81C77-ACB5-45BA-9280-428FCD98AC7A}">
      <dgm:prSet/>
      <dgm:spPr/>
      <dgm:t>
        <a:bodyPr/>
        <a:lstStyle/>
        <a:p>
          <a:endParaRPr lang="en-US"/>
        </a:p>
      </dgm:t>
    </dgm:pt>
    <dgm:pt modelId="{45E2BA53-EA5B-4C9F-AD1B-37920B77A926}">
      <dgm:prSet/>
      <dgm:spPr/>
      <dgm:t>
        <a:bodyPr/>
        <a:lstStyle/>
        <a:p>
          <a:pPr rtl="0"/>
          <a:r>
            <a:rPr lang="en-US" dirty="0" smtClean="0"/>
            <a:t>How it will be said</a:t>
          </a:r>
          <a:endParaRPr lang="en-US" dirty="0"/>
        </a:p>
      </dgm:t>
    </dgm:pt>
    <dgm:pt modelId="{0D8AECCF-301A-4E13-883D-85484C40F96F}" type="parTrans" cxnId="{BE6C0C37-51A8-4FAC-B5D6-0D870AB06ED8}">
      <dgm:prSet/>
      <dgm:spPr/>
      <dgm:t>
        <a:bodyPr/>
        <a:lstStyle/>
        <a:p>
          <a:endParaRPr lang="en-US"/>
        </a:p>
      </dgm:t>
    </dgm:pt>
    <dgm:pt modelId="{4AB04D67-9361-4602-A949-9F2AB2660B0B}" type="sibTrans" cxnId="{BE6C0C37-51A8-4FAC-B5D6-0D870AB06ED8}">
      <dgm:prSet/>
      <dgm:spPr/>
      <dgm:t>
        <a:bodyPr/>
        <a:lstStyle/>
        <a:p>
          <a:endParaRPr lang="en-US"/>
        </a:p>
      </dgm:t>
    </dgm:pt>
    <dgm:pt modelId="{056E4BDE-D84E-475B-A3BE-B7CC484C27B7}">
      <dgm:prSet/>
      <dgm:spPr/>
      <dgm:t>
        <a:bodyPr/>
        <a:lstStyle/>
        <a:p>
          <a:pPr rtl="0"/>
          <a:r>
            <a:rPr lang="en-US" dirty="0" smtClean="0"/>
            <a:t>When it will be said</a:t>
          </a:r>
          <a:endParaRPr lang="en-US" dirty="0"/>
        </a:p>
      </dgm:t>
    </dgm:pt>
    <dgm:pt modelId="{251F3828-D93D-46AE-8E05-419F8E28675A}" type="parTrans" cxnId="{056AFA3B-0827-44EC-93F8-1CBD55B767BC}">
      <dgm:prSet/>
      <dgm:spPr/>
      <dgm:t>
        <a:bodyPr/>
        <a:lstStyle/>
        <a:p>
          <a:endParaRPr lang="en-US"/>
        </a:p>
      </dgm:t>
    </dgm:pt>
    <dgm:pt modelId="{5456914E-7F7B-4586-A112-92EEF4EFE140}" type="sibTrans" cxnId="{056AFA3B-0827-44EC-93F8-1CBD55B767BC}">
      <dgm:prSet/>
      <dgm:spPr/>
      <dgm:t>
        <a:bodyPr/>
        <a:lstStyle/>
        <a:p>
          <a:endParaRPr lang="en-US"/>
        </a:p>
      </dgm:t>
    </dgm:pt>
    <dgm:pt modelId="{D6CC838F-21D9-4937-A385-5762461BDD76}">
      <dgm:prSet/>
      <dgm:spPr/>
      <dgm:t>
        <a:bodyPr/>
        <a:lstStyle/>
        <a:p>
          <a:pPr rtl="0"/>
          <a:r>
            <a:rPr lang="en-US" dirty="0" smtClean="0"/>
            <a:t>Where it will be said</a:t>
          </a:r>
          <a:endParaRPr lang="en-US" dirty="0"/>
        </a:p>
      </dgm:t>
    </dgm:pt>
    <dgm:pt modelId="{BE90E869-DA13-4BD2-B2E2-98AFDF66FC15}" type="parTrans" cxnId="{0339555A-0B76-4AA2-8EB8-109F494B40B0}">
      <dgm:prSet/>
      <dgm:spPr/>
      <dgm:t>
        <a:bodyPr/>
        <a:lstStyle/>
        <a:p>
          <a:endParaRPr lang="en-US"/>
        </a:p>
      </dgm:t>
    </dgm:pt>
    <dgm:pt modelId="{1E1A343F-C9D9-4266-9E82-D164E45EA59C}" type="sibTrans" cxnId="{0339555A-0B76-4AA2-8EB8-109F494B40B0}">
      <dgm:prSet/>
      <dgm:spPr/>
      <dgm:t>
        <a:bodyPr/>
        <a:lstStyle/>
        <a:p>
          <a:endParaRPr lang="en-US"/>
        </a:p>
      </dgm:t>
    </dgm:pt>
    <dgm:pt modelId="{3311BED9-E09C-44A7-9C45-8151DDEF6F4D}">
      <dgm:prSet/>
      <dgm:spPr/>
      <dgm:t>
        <a:bodyPr/>
        <a:lstStyle/>
        <a:p>
          <a:pPr rtl="0"/>
          <a:r>
            <a:rPr lang="en-US" dirty="0" smtClean="0"/>
            <a:t>Who will say it</a:t>
          </a:r>
          <a:endParaRPr lang="en-US" dirty="0"/>
        </a:p>
      </dgm:t>
    </dgm:pt>
    <dgm:pt modelId="{6F68AF5C-5A2D-42C7-B67E-E6FA84B22A01}" type="parTrans" cxnId="{B57125B0-E758-45CB-BD4B-9BC9230887A3}">
      <dgm:prSet/>
      <dgm:spPr/>
      <dgm:t>
        <a:bodyPr/>
        <a:lstStyle/>
        <a:p>
          <a:endParaRPr lang="en-US"/>
        </a:p>
      </dgm:t>
    </dgm:pt>
    <dgm:pt modelId="{5C47EA39-D5D8-4DEA-9D7C-26B991B0E7ED}" type="sibTrans" cxnId="{B57125B0-E758-45CB-BD4B-9BC9230887A3}">
      <dgm:prSet/>
      <dgm:spPr/>
      <dgm:t>
        <a:bodyPr/>
        <a:lstStyle/>
        <a:p>
          <a:endParaRPr lang="en-US"/>
        </a:p>
      </dgm:t>
    </dgm:pt>
    <dgm:pt modelId="{6933A20E-536C-4ADB-9FEE-2A249C53CD9B}" type="pres">
      <dgm:prSet presAssocID="{C35C1B21-A2DB-4F87-84B7-EAEBB7688474}" presName="diagram" presStyleCnt="0">
        <dgm:presLayoutVars>
          <dgm:dir/>
          <dgm:resizeHandles val="exact"/>
        </dgm:presLayoutVars>
      </dgm:prSet>
      <dgm:spPr/>
      <dgm:t>
        <a:bodyPr/>
        <a:lstStyle/>
        <a:p>
          <a:endParaRPr lang="en-US"/>
        </a:p>
      </dgm:t>
    </dgm:pt>
    <dgm:pt modelId="{5592AFEA-25A1-4A91-9DD4-DF6400186AD1}" type="pres">
      <dgm:prSet presAssocID="{03BD9C49-052E-405C-80E0-87E3899CAD57}" presName="node" presStyleLbl="node1" presStyleIdx="0" presStyleCnt="5">
        <dgm:presLayoutVars>
          <dgm:bulletEnabled val="1"/>
        </dgm:presLayoutVars>
      </dgm:prSet>
      <dgm:spPr/>
      <dgm:t>
        <a:bodyPr/>
        <a:lstStyle/>
        <a:p>
          <a:endParaRPr lang="en-US"/>
        </a:p>
      </dgm:t>
    </dgm:pt>
    <dgm:pt modelId="{B499F89B-06F9-45AD-AB92-89B2A2653656}" type="pres">
      <dgm:prSet presAssocID="{1CAB4B7B-BB72-40E0-927E-E284DD6CCF63}" presName="sibTrans" presStyleCnt="0"/>
      <dgm:spPr/>
      <dgm:t>
        <a:bodyPr/>
        <a:lstStyle/>
        <a:p>
          <a:endParaRPr lang="en-US"/>
        </a:p>
      </dgm:t>
    </dgm:pt>
    <dgm:pt modelId="{F0ED8CAB-5D16-427F-97D7-57AC47E69FED}" type="pres">
      <dgm:prSet presAssocID="{45E2BA53-EA5B-4C9F-AD1B-37920B77A926}" presName="node" presStyleLbl="node1" presStyleIdx="1" presStyleCnt="5">
        <dgm:presLayoutVars>
          <dgm:bulletEnabled val="1"/>
        </dgm:presLayoutVars>
      </dgm:prSet>
      <dgm:spPr/>
      <dgm:t>
        <a:bodyPr/>
        <a:lstStyle/>
        <a:p>
          <a:endParaRPr lang="en-US"/>
        </a:p>
      </dgm:t>
    </dgm:pt>
    <dgm:pt modelId="{54F8C5C1-0F13-44D0-9AB7-D10EBE902583}" type="pres">
      <dgm:prSet presAssocID="{4AB04D67-9361-4602-A949-9F2AB2660B0B}" presName="sibTrans" presStyleCnt="0"/>
      <dgm:spPr/>
      <dgm:t>
        <a:bodyPr/>
        <a:lstStyle/>
        <a:p>
          <a:endParaRPr lang="en-US"/>
        </a:p>
      </dgm:t>
    </dgm:pt>
    <dgm:pt modelId="{E0C13C48-6FE9-4336-A674-7D9F714A402F}" type="pres">
      <dgm:prSet presAssocID="{056E4BDE-D84E-475B-A3BE-B7CC484C27B7}" presName="node" presStyleLbl="node1" presStyleIdx="2" presStyleCnt="5">
        <dgm:presLayoutVars>
          <dgm:bulletEnabled val="1"/>
        </dgm:presLayoutVars>
      </dgm:prSet>
      <dgm:spPr/>
      <dgm:t>
        <a:bodyPr/>
        <a:lstStyle/>
        <a:p>
          <a:endParaRPr lang="en-US"/>
        </a:p>
      </dgm:t>
    </dgm:pt>
    <dgm:pt modelId="{40AA1970-66A8-4122-BD43-907FF19CE40E}" type="pres">
      <dgm:prSet presAssocID="{5456914E-7F7B-4586-A112-92EEF4EFE140}" presName="sibTrans" presStyleCnt="0"/>
      <dgm:spPr/>
      <dgm:t>
        <a:bodyPr/>
        <a:lstStyle/>
        <a:p>
          <a:endParaRPr lang="en-US"/>
        </a:p>
      </dgm:t>
    </dgm:pt>
    <dgm:pt modelId="{DF2B2FE9-E85E-42EF-90B8-9261234E9427}" type="pres">
      <dgm:prSet presAssocID="{D6CC838F-21D9-4937-A385-5762461BDD76}" presName="node" presStyleLbl="node1" presStyleIdx="3" presStyleCnt="5">
        <dgm:presLayoutVars>
          <dgm:bulletEnabled val="1"/>
        </dgm:presLayoutVars>
      </dgm:prSet>
      <dgm:spPr/>
      <dgm:t>
        <a:bodyPr/>
        <a:lstStyle/>
        <a:p>
          <a:endParaRPr lang="en-US"/>
        </a:p>
      </dgm:t>
    </dgm:pt>
    <dgm:pt modelId="{B55C95EC-46B9-4E09-805E-5FE634CB46B5}" type="pres">
      <dgm:prSet presAssocID="{1E1A343F-C9D9-4266-9E82-D164E45EA59C}" presName="sibTrans" presStyleCnt="0"/>
      <dgm:spPr/>
      <dgm:t>
        <a:bodyPr/>
        <a:lstStyle/>
        <a:p>
          <a:endParaRPr lang="en-US"/>
        </a:p>
      </dgm:t>
    </dgm:pt>
    <dgm:pt modelId="{F93CFC52-9802-4E1F-A086-71155DD010E1}" type="pres">
      <dgm:prSet presAssocID="{3311BED9-E09C-44A7-9C45-8151DDEF6F4D}" presName="node" presStyleLbl="node1" presStyleIdx="4" presStyleCnt="5">
        <dgm:presLayoutVars>
          <dgm:bulletEnabled val="1"/>
        </dgm:presLayoutVars>
      </dgm:prSet>
      <dgm:spPr/>
      <dgm:t>
        <a:bodyPr/>
        <a:lstStyle/>
        <a:p>
          <a:endParaRPr lang="en-US"/>
        </a:p>
      </dgm:t>
    </dgm:pt>
  </dgm:ptLst>
  <dgm:cxnLst>
    <dgm:cxn modelId="{84F5319C-2958-BC46-A16E-64E0DF62CD84}" type="presOf" srcId="{45E2BA53-EA5B-4C9F-AD1B-37920B77A926}" destId="{F0ED8CAB-5D16-427F-97D7-57AC47E69FED}" srcOrd="0" destOrd="0" presId="urn:microsoft.com/office/officeart/2005/8/layout/default"/>
    <dgm:cxn modelId="{464FCAAE-C050-2448-B5C2-C4FF494650D4}" type="presOf" srcId="{056E4BDE-D84E-475B-A3BE-B7CC484C27B7}" destId="{E0C13C48-6FE9-4336-A674-7D9F714A402F}" srcOrd="0" destOrd="0" presId="urn:microsoft.com/office/officeart/2005/8/layout/default"/>
    <dgm:cxn modelId="{B57125B0-E758-45CB-BD4B-9BC9230887A3}" srcId="{C35C1B21-A2DB-4F87-84B7-EAEBB7688474}" destId="{3311BED9-E09C-44A7-9C45-8151DDEF6F4D}" srcOrd="4" destOrd="0" parTransId="{6F68AF5C-5A2D-42C7-B67E-E6FA84B22A01}" sibTransId="{5C47EA39-D5D8-4DEA-9D7C-26B991B0E7ED}"/>
    <dgm:cxn modelId="{BE6C0C37-51A8-4FAC-B5D6-0D870AB06ED8}" srcId="{C35C1B21-A2DB-4F87-84B7-EAEBB7688474}" destId="{45E2BA53-EA5B-4C9F-AD1B-37920B77A926}" srcOrd="1" destOrd="0" parTransId="{0D8AECCF-301A-4E13-883D-85484C40F96F}" sibTransId="{4AB04D67-9361-4602-A949-9F2AB2660B0B}"/>
    <dgm:cxn modelId="{1325C7F5-2F35-C942-8BE4-9C19C1330EC6}" type="presOf" srcId="{C35C1B21-A2DB-4F87-84B7-EAEBB7688474}" destId="{6933A20E-536C-4ADB-9FEE-2A249C53CD9B}" srcOrd="0" destOrd="0" presId="urn:microsoft.com/office/officeart/2005/8/layout/default"/>
    <dgm:cxn modelId="{056AFA3B-0827-44EC-93F8-1CBD55B767BC}" srcId="{C35C1B21-A2DB-4F87-84B7-EAEBB7688474}" destId="{056E4BDE-D84E-475B-A3BE-B7CC484C27B7}" srcOrd="2" destOrd="0" parTransId="{251F3828-D93D-46AE-8E05-419F8E28675A}" sibTransId="{5456914E-7F7B-4586-A112-92EEF4EFE140}"/>
    <dgm:cxn modelId="{15BA0B9A-55BB-8343-88E4-8AC043264BD8}" type="presOf" srcId="{03BD9C49-052E-405C-80E0-87E3899CAD57}" destId="{5592AFEA-25A1-4A91-9DD4-DF6400186AD1}" srcOrd="0" destOrd="0" presId="urn:microsoft.com/office/officeart/2005/8/layout/default"/>
    <dgm:cxn modelId="{B48B38AF-D16E-854D-819A-4C4F9790B32C}" type="presOf" srcId="{D6CC838F-21D9-4937-A385-5762461BDD76}" destId="{DF2B2FE9-E85E-42EF-90B8-9261234E9427}" srcOrd="0" destOrd="0" presId="urn:microsoft.com/office/officeart/2005/8/layout/default"/>
    <dgm:cxn modelId="{BBD5AFD1-6193-D049-A52C-6406E655ADC9}" type="presOf" srcId="{3311BED9-E09C-44A7-9C45-8151DDEF6F4D}" destId="{F93CFC52-9802-4E1F-A086-71155DD010E1}" srcOrd="0" destOrd="0" presId="urn:microsoft.com/office/officeart/2005/8/layout/default"/>
    <dgm:cxn modelId="{0339555A-0B76-4AA2-8EB8-109F494B40B0}" srcId="{C35C1B21-A2DB-4F87-84B7-EAEBB7688474}" destId="{D6CC838F-21D9-4937-A385-5762461BDD76}" srcOrd="3" destOrd="0" parTransId="{BE90E869-DA13-4BD2-B2E2-98AFDF66FC15}" sibTransId="{1E1A343F-C9D9-4266-9E82-D164E45EA59C}"/>
    <dgm:cxn modelId="{7AE81C77-ACB5-45BA-9280-428FCD98AC7A}" srcId="{C35C1B21-A2DB-4F87-84B7-EAEBB7688474}" destId="{03BD9C49-052E-405C-80E0-87E3899CAD57}" srcOrd="0" destOrd="0" parTransId="{66507048-CF90-47D5-9921-437D3F65B6B1}" sibTransId="{1CAB4B7B-BB72-40E0-927E-E284DD6CCF63}"/>
    <dgm:cxn modelId="{88CD138E-BDD7-0B41-B215-E82A47B1ACA8}" type="presParOf" srcId="{6933A20E-536C-4ADB-9FEE-2A249C53CD9B}" destId="{5592AFEA-25A1-4A91-9DD4-DF6400186AD1}" srcOrd="0" destOrd="0" presId="urn:microsoft.com/office/officeart/2005/8/layout/default"/>
    <dgm:cxn modelId="{1996E960-367E-C041-83BD-2F51F5965C43}" type="presParOf" srcId="{6933A20E-536C-4ADB-9FEE-2A249C53CD9B}" destId="{B499F89B-06F9-45AD-AB92-89B2A2653656}" srcOrd="1" destOrd="0" presId="urn:microsoft.com/office/officeart/2005/8/layout/default"/>
    <dgm:cxn modelId="{ACD0642C-836B-EA49-B800-394F971A51BD}" type="presParOf" srcId="{6933A20E-536C-4ADB-9FEE-2A249C53CD9B}" destId="{F0ED8CAB-5D16-427F-97D7-57AC47E69FED}" srcOrd="2" destOrd="0" presId="urn:microsoft.com/office/officeart/2005/8/layout/default"/>
    <dgm:cxn modelId="{7BA16504-EC49-8D41-8794-A297F0FD69C5}" type="presParOf" srcId="{6933A20E-536C-4ADB-9FEE-2A249C53CD9B}" destId="{54F8C5C1-0F13-44D0-9AB7-D10EBE902583}" srcOrd="3" destOrd="0" presId="urn:microsoft.com/office/officeart/2005/8/layout/default"/>
    <dgm:cxn modelId="{5C3679DA-6F05-A946-8E53-48C857D48145}" type="presParOf" srcId="{6933A20E-536C-4ADB-9FEE-2A249C53CD9B}" destId="{E0C13C48-6FE9-4336-A674-7D9F714A402F}" srcOrd="4" destOrd="0" presId="urn:microsoft.com/office/officeart/2005/8/layout/default"/>
    <dgm:cxn modelId="{F7C43AFD-18BF-3B44-BD41-CB237084E997}" type="presParOf" srcId="{6933A20E-536C-4ADB-9FEE-2A249C53CD9B}" destId="{40AA1970-66A8-4122-BD43-907FF19CE40E}" srcOrd="5" destOrd="0" presId="urn:microsoft.com/office/officeart/2005/8/layout/default"/>
    <dgm:cxn modelId="{3BC69A61-1BF9-884C-B235-6D3A9247E655}" type="presParOf" srcId="{6933A20E-536C-4ADB-9FEE-2A249C53CD9B}" destId="{DF2B2FE9-E85E-42EF-90B8-9261234E9427}" srcOrd="6" destOrd="0" presId="urn:microsoft.com/office/officeart/2005/8/layout/default"/>
    <dgm:cxn modelId="{F11D4B2D-71A5-A944-AC2B-CC8EAEA73A8C}" type="presParOf" srcId="{6933A20E-536C-4ADB-9FEE-2A249C53CD9B}" destId="{B55C95EC-46B9-4E09-805E-5FE634CB46B5}" srcOrd="7" destOrd="0" presId="urn:microsoft.com/office/officeart/2005/8/layout/default"/>
    <dgm:cxn modelId="{583FF194-C32F-0C47-A126-4F0D291C8DD9}" type="presParOf" srcId="{6933A20E-536C-4ADB-9FEE-2A249C53CD9B}" destId="{F93CFC52-9802-4E1F-A086-71155DD010E1}" srcOrd="8" destOrd="0" presId="urn:microsoft.com/office/officeart/2005/8/layout/default"/>
  </dgm:cxnLst>
  <dgm:bg/>
  <dgm:whole/>
</dgm:dataModel>
</file>

<file path=ppt/diagrams/data3.xml><?xml version="1.0" encoding="utf-8"?>
<dgm:dataModel xmlns:dgm="http://schemas.openxmlformats.org/drawingml/2006/diagram" xmlns:a="http://schemas.openxmlformats.org/drawingml/2006/main">
  <dgm:ptLst>
    <dgm:pt modelId="{FE5F54C1-BCBF-4DC4-AD3B-F6A07ED1034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3C97E7F-D17F-4D97-AAD0-4FC3DB0539E2}">
      <dgm:prSet custT="1"/>
      <dgm:spPr/>
      <dgm:t>
        <a:bodyPr/>
        <a:lstStyle/>
        <a:p>
          <a:pPr rtl="0"/>
          <a:r>
            <a:rPr lang="en-US" sz="1800" b="1" dirty="0" smtClean="0"/>
            <a:t>1. Identify customer touch points</a:t>
          </a:r>
          <a:endParaRPr lang="en-US" sz="1800" b="1" dirty="0"/>
        </a:p>
      </dgm:t>
    </dgm:pt>
    <dgm:pt modelId="{E168D3EB-6C42-4BFA-AA94-852D6EB8778B}" type="parTrans" cxnId="{086BB8A0-80A1-4F19-A053-A18AB970AF4D}">
      <dgm:prSet/>
      <dgm:spPr/>
      <dgm:t>
        <a:bodyPr/>
        <a:lstStyle/>
        <a:p>
          <a:endParaRPr lang="en-US" sz="2400" b="1"/>
        </a:p>
      </dgm:t>
    </dgm:pt>
    <dgm:pt modelId="{8535AE91-4101-45AC-AF0D-BA5C311F453A}" type="sibTrans" cxnId="{086BB8A0-80A1-4F19-A053-A18AB970AF4D}">
      <dgm:prSet/>
      <dgm:spPr/>
      <dgm:t>
        <a:bodyPr/>
        <a:lstStyle/>
        <a:p>
          <a:endParaRPr lang="en-US" sz="2400" b="1"/>
        </a:p>
      </dgm:t>
    </dgm:pt>
    <dgm:pt modelId="{7A430685-87E9-4795-B07A-AE399090F5F7}">
      <dgm:prSet custT="1"/>
      <dgm:spPr/>
      <dgm:t>
        <a:bodyPr/>
        <a:lstStyle/>
        <a:p>
          <a:pPr rtl="0"/>
          <a:r>
            <a:rPr lang="en-US" sz="1800" b="1" dirty="0" smtClean="0"/>
            <a:t>2. Analyze trends—internal and external</a:t>
          </a:r>
          <a:endParaRPr lang="en-US" sz="1800" b="1" dirty="0"/>
        </a:p>
      </dgm:t>
    </dgm:pt>
    <dgm:pt modelId="{25526E04-F983-4D15-A950-AE1A6F98AA2D}" type="parTrans" cxnId="{50BB393C-9018-4C81-B5F8-35232A7C3DE7}">
      <dgm:prSet/>
      <dgm:spPr/>
      <dgm:t>
        <a:bodyPr/>
        <a:lstStyle/>
        <a:p>
          <a:endParaRPr lang="en-US" sz="2400" b="1"/>
        </a:p>
      </dgm:t>
    </dgm:pt>
    <dgm:pt modelId="{064E9BE5-3ECD-4877-826C-EE5CB5539B2A}" type="sibTrans" cxnId="{50BB393C-9018-4C81-B5F8-35232A7C3DE7}">
      <dgm:prSet/>
      <dgm:spPr/>
      <dgm:t>
        <a:bodyPr/>
        <a:lstStyle/>
        <a:p>
          <a:endParaRPr lang="en-US" sz="2400" b="1"/>
        </a:p>
      </dgm:t>
    </dgm:pt>
    <dgm:pt modelId="{CDC17DA0-15D7-474A-9826-67704DF19BF3}">
      <dgm:prSet custT="1"/>
      <dgm:spPr/>
      <dgm:t>
        <a:bodyPr/>
        <a:lstStyle/>
        <a:p>
          <a:pPr rtl="0"/>
          <a:r>
            <a:rPr lang="en-US" sz="1800" b="1" dirty="0" smtClean="0"/>
            <a:t>3. Audit the pockets of communication spending throughout the organization</a:t>
          </a:r>
          <a:endParaRPr lang="en-US" sz="1800" b="1" dirty="0"/>
        </a:p>
      </dgm:t>
    </dgm:pt>
    <dgm:pt modelId="{F59340DA-DE69-401D-AC7D-CB83B169B654}" type="parTrans" cxnId="{425FC68A-0757-4BFA-B581-2F862BE93584}">
      <dgm:prSet/>
      <dgm:spPr/>
      <dgm:t>
        <a:bodyPr/>
        <a:lstStyle/>
        <a:p>
          <a:endParaRPr lang="en-US" sz="2400" b="1"/>
        </a:p>
      </dgm:t>
    </dgm:pt>
    <dgm:pt modelId="{DEC27388-BD91-4791-A71F-A523141CCEFB}" type="sibTrans" cxnId="{425FC68A-0757-4BFA-B581-2F862BE93584}">
      <dgm:prSet/>
      <dgm:spPr/>
      <dgm:t>
        <a:bodyPr/>
        <a:lstStyle/>
        <a:p>
          <a:endParaRPr lang="en-US" sz="2400" b="1"/>
        </a:p>
      </dgm:t>
    </dgm:pt>
    <dgm:pt modelId="{C972CC64-26EA-4D54-A356-287C026F1267}">
      <dgm:prSet custT="1"/>
      <dgm:spPr/>
      <dgm:t>
        <a:bodyPr/>
        <a:lstStyle/>
        <a:p>
          <a:pPr rtl="0"/>
          <a:r>
            <a:rPr lang="en-US" sz="1800" b="1" dirty="0" smtClean="0"/>
            <a:t>4. Team up in communications planning</a:t>
          </a:r>
          <a:endParaRPr lang="en-US" sz="1800" b="1" dirty="0"/>
        </a:p>
      </dgm:t>
    </dgm:pt>
    <dgm:pt modelId="{9F6438DD-4F41-46B5-AA71-790E8ABD69B5}" type="parTrans" cxnId="{E67109A9-61B4-4892-B2F3-1C4D552F70A8}">
      <dgm:prSet/>
      <dgm:spPr/>
      <dgm:t>
        <a:bodyPr/>
        <a:lstStyle/>
        <a:p>
          <a:endParaRPr lang="en-US" sz="2400" b="1"/>
        </a:p>
      </dgm:t>
    </dgm:pt>
    <dgm:pt modelId="{B0BBE5F9-3149-4E6A-B6FC-237E1ADB08B8}" type="sibTrans" cxnId="{E67109A9-61B4-4892-B2F3-1C4D552F70A8}">
      <dgm:prSet/>
      <dgm:spPr/>
      <dgm:t>
        <a:bodyPr/>
        <a:lstStyle/>
        <a:p>
          <a:endParaRPr lang="en-US" sz="2400" b="1"/>
        </a:p>
      </dgm:t>
    </dgm:pt>
    <dgm:pt modelId="{255FCCB7-7D71-4530-8F26-5630F5BA3EDC}">
      <dgm:prSet custT="1"/>
      <dgm:spPr/>
      <dgm:t>
        <a:bodyPr/>
        <a:lstStyle/>
        <a:p>
          <a:pPr rtl="0"/>
          <a:r>
            <a:rPr lang="en-US" sz="1800" b="1" dirty="0" smtClean="0"/>
            <a:t>5. Create compatible themes, tones, and quality across all communications media</a:t>
          </a:r>
          <a:endParaRPr lang="en-US" sz="1800" b="1" dirty="0"/>
        </a:p>
      </dgm:t>
    </dgm:pt>
    <dgm:pt modelId="{2EC7718C-848C-4F7D-A623-37533C62F137}" type="parTrans" cxnId="{4F5CA44F-91FE-42E2-ACD6-C7FE3704D388}">
      <dgm:prSet/>
      <dgm:spPr/>
      <dgm:t>
        <a:bodyPr/>
        <a:lstStyle/>
        <a:p>
          <a:endParaRPr lang="en-US" sz="2400" b="1"/>
        </a:p>
      </dgm:t>
    </dgm:pt>
    <dgm:pt modelId="{5ED10FFA-3D4F-4AA6-95CC-0BE8BEA792AB}" type="sibTrans" cxnId="{4F5CA44F-91FE-42E2-ACD6-C7FE3704D388}">
      <dgm:prSet/>
      <dgm:spPr/>
      <dgm:t>
        <a:bodyPr/>
        <a:lstStyle/>
        <a:p>
          <a:endParaRPr lang="en-US" sz="2400" b="1"/>
        </a:p>
      </dgm:t>
    </dgm:pt>
    <dgm:pt modelId="{387E59E4-ECE7-46BB-8BBE-E3FDC8376D96}">
      <dgm:prSet custT="1"/>
      <dgm:spPr/>
      <dgm:t>
        <a:bodyPr/>
        <a:lstStyle/>
        <a:p>
          <a:pPr rtl="0"/>
          <a:r>
            <a:rPr lang="en-US" sz="1800" b="1" dirty="0" smtClean="0"/>
            <a:t>6. Create performance measures that are shared by all communications elements</a:t>
          </a:r>
          <a:endParaRPr lang="en-US" sz="1800" b="1" dirty="0"/>
        </a:p>
      </dgm:t>
    </dgm:pt>
    <dgm:pt modelId="{BCB89317-BB8C-45BB-97EC-0FF1ED86687E}" type="parTrans" cxnId="{2BF0CE56-EB6A-49B7-B799-1A83A9C67AC0}">
      <dgm:prSet/>
      <dgm:spPr/>
      <dgm:t>
        <a:bodyPr/>
        <a:lstStyle/>
        <a:p>
          <a:endParaRPr lang="en-US" sz="2400" b="1"/>
        </a:p>
      </dgm:t>
    </dgm:pt>
    <dgm:pt modelId="{A77BE834-2EBC-4D1C-9FA8-C5E8C9E1739B}" type="sibTrans" cxnId="{2BF0CE56-EB6A-49B7-B799-1A83A9C67AC0}">
      <dgm:prSet/>
      <dgm:spPr/>
      <dgm:t>
        <a:bodyPr/>
        <a:lstStyle/>
        <a:p>
          <a:endParaRPr lang="en-US" sz="2400" b="1"/>
        </a:p>
      </dgm:t>
    </dgm:pt>
    <dgm:pt modelId="{B2A24EFC-DC1D-4974-9E0A-F7A549949492}">
      <dgm:prSet custT="1"/>
      <dgm:spPr/>
      <dgm:t>
        <a:bodyPr/>
        <a:lstStyle/>
        <a:p>
          <a:pPr rtl="0"/>
          <a:r>
            <a:rPr lang="en-US" sz="1800" b="1" dirty="0" smtClean="0"/>
            <a:t>7. Appoint a director responsible for the company’s persuasive communications efforts</a:t>
          </a:r>
          <a:endParaRPr lang="en-US" sz="1800" b="1" dirty="0"/>
        </a:p>
      </dgm:t>
    </dgm:pt>
    <dgm:pt modelId="{157B3CE8-A667-4B6C-A789-2FAB52421965}" type="parTrans" cxnId="{1FD7118A-DBE0-4F9B-8B16-D4744EAB79E3}">
      <dgm:prSet/>
      <dgm:spPr/>
      <dgm:t>
        <a:bodyPr/>
        <a:lstStyle/>
        <a:p>
          <a:endParaRPr lang="en-US" sz="2400" b="1"/>
        </a:p>
      </dgm:t>
    </dgm:pt>
    <dgm:pt modelId="{C91105BA-6D29-4D90-80E1-B2E07E6C0486}" type="sibTrans" cxnId="{1FD7118A-DBE0-4F9B-8B16-D4744EAB79E3}">
      <dgm:prSet/>
      <dgm:spPr/>
      <dgm:t>
        <a:bodyPr/>
        <a:lstStyle/>
        <a:p>
          <a:endParaRPr lang="en-US" sz="2400" b="1"/>
        </a:p>
      </dgm:t>
    </dgm:pt>
    <dgm:pt modelId="{577D5DC2-3A26-414A-B119-92CEAFFE9479}" type="pres">
      <dgm:prSet presAssocID="{FE5F54C1-BCBF-4DC4-AD3B-F6A07ED10340}" presName="linear" presStyleCnt="0">
        <dgm:presLayoutVars>
          <dgm:animLvl val="lvl"/>
          <dgm:resizeHandles val="exact"/>
        </dgm:presLayoutVars>
      </dgm:prSet>
      <dgm:spPr/>
      <dgm:t>
        <a:bodyPr/>
        <a:lstStyle/>
        <a:p>
          <a:endParaRPr lang="en-US"/>
        </a:p>
      </dgm:t>
    </dgm:pt>
    <dgm:pt modelId="{5DB1C042-FBA3-4D93-9401-AD1B8447C55D}" type="pres">
      <dgm:prSet presAssocID="{D3C97E7F-D17F-4D97-AAD0-4FC3DB0539E2}" presName="parentText" presStyleLbl="node1" presStyleIdx="0" presStyleCnt="7">
        <dgm:presLayoutVars>
          <dgm:chMax val="0"/>
          <dgm:bulletEnabled val="1"/>
        </dgm:presLayoutVars>
      </dgm:prSet>
      <dgm:spPr/>
      <dgm:t>
        <a:bodyPr/>
        <a:lstStyle/>
        <a:p>
          <a:endParaRPr lang="en-US"/>
        </a:p>
      </dgm:t>
    </dgm:pt>
    <dgm:pt modelId="{ADF9ED1A-0A24-43AA-B29D-43985C684E2D}" type="pres">
      <dgm:prSet presAssocID="{8535AE91-4101-45AC-AF0D-BA5C311F453A}" presName="spacer" presStyleCnt="0"/>
      <dgm:spPr/>
    </dgm:pt>
    <dgm:pt modelId="{231D58B7-9D06-45BF-A703-9FFEAA8BA319}" type="pres">
      <dgm:prSet presAssocID="{7A430685-87E9-4795-B07A-AE399090F5F7}" presName="parentText" presStyleLbl="node1" presStyleIdx="1" presStyleCnt="7">
        <dgm:presLayoutVars>
          <dgm:chMax val="0"/>
          <dgm:bulletEnabled val="1"/>
        </dgm:presLayoutVars>
      </dgm:prSet>
      <dgm:spPr/>
      <dgm:t>
        <a:bodyPr/>
        <a:lstStyle/>
        <a:p>
          <a:endParaRPr lang="en-US"/>
        </a:p>
      </dgm:t>
    </dgm:pt>
    <dgm:pt modelId="{2E15DAE8-DF09-4E64-9AA4-70F6792731B9}" type="pres">
      <dgm:prSet presAssocID="{064E9BE5-3ECD-4877-826C-EE5CB5539B2A}" presName="spacer" presStyleCnt="0"/>
      <dgm:spPr/>
    </dgm:pt>
    <dgm:pt modelId="{3C1E5F95-0B45-406F-AB55-ED21085CD1AB}" type="pres">
      <dgm:prSet presAssocID="{CDC17DA0-15D7-474A-9826-67704DF19BF3}" presName="parentText" presStyleLbl="node1" presStyleIdx="2" presStyleCnt="7">
        <dgm:presLayoutVars>
          <dgm:chMax val="0"/>
          <dgm:bulletEnabled val="1"/>
        </dgm:presLayoutVars>
      </dgm:prSet>
      <dgm:spPr/>
      <dgm:t>
        <a:bodyPr/>
        <a:lstStyle/>
        <a:p>
          <a:endParaRPr lang="en-US"/>
        </a:p>
      </dgm:t>
    </dgm:pt>
    <dgm:pt modelId="{40C13AA3-9F21-48BC-A87E-6F5EE282D96A}" type="pres">
      <dgm:prSet presAssocID="{DEC27388-BD91-4791-A71F-A523141CCEFB}" presName="spacer" presStyleCnt="0"/>
      <dgm:spPr/>
    </dgm:pt>
    <dgm:pt modelId="{7CC8579E-DF2E-4F3C-8E66-47F7DAD0A2AF}" type="pres">
      <dgm:prSet presAssocID="{C972CC64-26EA-4D54-A356-287C026F1267}" presName="parentText" presStyleLbl="node1" presStyleIdx="3" presStyleCnt="7">
        <dgm:presLayoutVars>
          <dgm:chMax val="0"/>
          <dgm:bulletEnabled val="1"/>
        </dgm:presLayoutVars>
      </dgm:prSet>
      <dgm:spPr/>
      <dgm:t>
        <a:bodyPr/>
        <a:lstStyle/>
        <a:p>
          <a:endParaRPr lang="en-US"/>
        </a:p>
      </dgm:t>
    </dgm:pt>
    <dgm:pt modelId="{841CC259-1048-45AC-AF21-59E2C94705A0}" type="pres">
      <dgm:prSet presAssocID="{B0BBE5F9-3149-4E6A-B6FC-237E1ADB08B8}" presName="spacer" presStyleCnt="0"/>
      <dgm:spPr/>
    </dgm:pt>
    <dgm:pt modelId="{C4D7A008-39BD-40A1-BE83-0F0842C09E70}" type="pres">
      <dgm:prSet presAssocID="{255FCCB7-7D71-4530-8F26-5630F5BA3EDC}" presName="parentText" presStyleLbl="node1" presStyleIdx="4" presStyleCnt="7">
        <dgm:presLayoutVars>
          <dgm:chMax val="0"/>
          <dgm:bulletEnabled val="1"/>
        </dgm:presLayoutVars>
      </dgm:prSet>
      <dgm:spPr/>
      <dgm:t>
        <a:bodyPr/>
        <a:lstStyle/>
        <a:p>
          <a:endParaRPr lang="en-US"/>
        </a:p>
      </dgm:t>
    </dgm:pt>
    <dgm:pt modelId="{9620872D-4E44-4B17-A944-1AA8AF8E0DD9}" type="pres">
      <dgm:prSet presAssocID="{5ED10FFA-3D4F-4AA6-95CC-0BE8BEA792AB}" presName="spacer" presStyleCnt="0"/>
      <dgm:spPr/>
    </dgm:pt>
    <dgm:pt modelId="{DA8ADC28-DD81-4730-B2D0-A4909ED308A5}" type="pres">
      <dgm:prSet presAssocID="{387E59E4-ECE7-46BB-8BBE-E3FDC8376D96}" presName="parentText" presStyleLbl="node1" presStyleIdx="5" presStyleCnt="7">
        <dgm:presLayoutVars>
          <dgm:chMax val="0"/>
          <dgm:bulletEnabled val="1"/>
        </dgm:presLayoutVars>
      </dgm:prSet>
      <dgm:spPr/>
      <dgm:t>
        <a:bodyPr/>
        <a:lstStyle/>
        <a:p>
          <a:endParaRPr lang="en-US"/>
        </a:p>
      </dgm:t>
    </dgm:pt>
    <dgm:pt modelId="{5036AD0C-1E49-49A3-9549-37DC8E414B31}" type="pres">
      <dgm:prSet presAssocID="{A77BE834-2EBC-4D1C-9FA8-C5E8C9E1739B}" presName="spacer" presStyleCnt="0"/>
      <dgm:spPr/>
    </dgm:pt>
    <dgm:pt modelId="{99CA7ED2-FC42-4FF1-850B-975FFD6D67DF}" type="pres">
      <dgm:prSet presAssocID="{B2A24EFC-DC1D-4974-9E0A-F7A549949492}" presName="parentText" presStyleLbl="node1" presStyleIdx="6" presStyleCnt="7">
        <dgm:presLayoutVars>
          <dgm:chMax val="0"/>
          <dgm:bulletEnabled val="1"/>
        </dgm:presLayoutVars>
      </dgm:prSet>
      <dgm:spPr/>
      <dgm:t>
        <a:bodyPr/>
        <a:lstStyle/>
        <a:p>
          <a:endParaRPr lang="en-US"/>
        </a:p>
      </dgm:t>
    </dgm:pt>
  </dgm:ptLst>
  <dgm:cxnLst>
    <dgm:cxn modelId="{1FD7118A-DBE0-4F9B-8B16-D4744EAB79E3}" srcId="{FE5F54C1-BCBF-4DC4-AD3B-F6A07ED10340}" destId="{B2A24EFC-DC1D-4974-9E0A-F7A549949492}" srcOrd="6" destOrd="0" parTransId="{157B3CE8-A667-4B6C-A789-2FAB52421965}" sibTransId="{C91105BA-6D29-4D90-80E1-B2E07E6C0486}"/>
    <dgm:cxn modelId="{DB50B67D-091D-D44F-B653-4B51B2D9E253}" type="presOf" srcId="{C972CC64-26EA-4D54-A356-287C026F1267}" destId="{7CC8579E-DF2E-4F3C-8E66-47F7DAD0A2AF}" srcOrd="0" destOrd="0" presId="urn:microsoft.com/office/officeart/2005/8/layout/vList2"/>
    <dgm:cxn modelId="{872EE894-386B-0B4F-B190-7B1216553006}" type="presOf" srcId="{B2A24EFC-DC1D-4974-9E0A-F7A549949492}" destId="{99CA7ED2-FC42-4FF1-850B-975FFD6D67DF}" srcOrd="0" destOrd="0" presId="urn:microsoft.com/office/officeart/2005/8/layout/vList2"/>
    <dgm:cxn modelId="{425FC68A-0757-4BFA-B581-2F862BE93584}" srcId="{FE5F54C1-BCBF-4DC4-AD3B-F6A07ED10340}" destId="{CDC17DA0-15D7-474A-9826-67704DF19BF3}" srcOrd="2" destOrd="0" parTransId="{F59340DA-DE69-401D-AC7D-CB83B169B654}" sibTransId="{DEC27388-BD91-4791-A71F-A523141CCEFB}"/>
    <dgm:cxn modelId="{4F5CA44F-91FE-42E2-ACD6-C7FE3704D388}" srcId="{FE5F54C1-BCBF-4DC4-AD3B-F6A07ED10340}" destId="{255FCCB7-7D71-4530-8F26-5630F5BA3EDC}" srcOrd="4" destOrd="0" parTransId="{2EC7718C-848C-4F7D-A623-37533C62F137}" sibTransId="{5ED10FFA-3D4F-4AA6-95CC-0BE8BEA792AB}"/>
    <dgm:cxn modelId="{2BF0CE56-EB6A-49B7-B799-1A83A9C67AC0}" srcId="{FE5F54C1-BCBF-4DC4-AD3B-F6A07ED10340}" destId="{387E59E4-ECE7-46BB-8BBE-E3FDC8376D96}" srcOrd="5" destOrd="0" parTransId="{BCB89317-BB8C-45BB-97EC-0FF1ED86687E}" sibTransId="{A77BE834-2EBC-4D1C-9FA8-C5E8C9E1739B}"/>
    <dgm:cxn modelId="{5171D53B-0575-A144-9CD1-BA5C188A39CE}" type="presOf" srcId="{CDC17DA0-15D7-474A-9826-67704DF19BF3}" destId="{3C1E5F95-0B45-406F-AB55-ED21085CD1AB}" srcOrd="0" destOrd="0" presId="urn:microsoft.com/office/officeart/2005/8/layout/vList2"/>
    <dgm:cxn modelId="{D63E0C27-BD2A-D140-BA8F-9D4359434DC8}" type="presOf" srcId="{D3C97E7F-D17F-4D97-AAD0-4FC3DB0539E2}" destId="{5DB1C042-FBA3-4D93-9401-AD1B8447C55D}" srcOrd="0" destOrd="0" presId="urn:microsoft.com/office/officeart/2005/8/layout/vList2"/>
    <dgm:cxn modelId="{50BB393C-9018-4C81-B5F8-35232A7C3DE7}" srcId="{FE5F54C1-BCBF-4DC4-AD3B-F6A07ED10340}" destId="{7A430685-87E9-4795-B07A-AE399090F5F7}" srcOrd="1" destOrd="0" parTransId="{25526E04-F983-4D15-A950-AE1A6F98AA2D}" sibTransId="{064E9BE5-3ECD-4877-826C-EE5CB5539B2A}"/>
    <dgm:cxn modelId="{E67109A9-61B4-4892-B2F3-1C4D552F70A8}" srcId="{FE5F54C1-BCBF-4DC4-AD3B-F6A07ED10340}" destId="{C972CC64-26EA-4D54-A356-287C026F1267}" srcOrd="3" destOrd="0" parTransId="{9F6438DD-4F41-46B5-AA71-790E8ABD69B5}" sibTransId="{B0BBE5F9-3149-4E6A-B6FC-237E1ADB08B8}"/>
    <dgm:cxn modelId="{F9B36AD5-4804-C54B-8800-8AD2947CACD0}" type="presOf" srcId="{387E59E4-ECE7-46BB-8BBE-E3FDC8376D96}" destId="{DA8ADC28-DD81-4730-B2D0-A4909ED308A5}" srcOrd="0" destOrd="0" presId="urn:microsoft.com/office/officeart/2005/8/layout/vList2"/>
    <dgm:cxn modelId="{086BB8A0-80A1-4F19-A053-A18AB970AF4D}" srcId="{FE5F54C1-BCBF-4DC4-AD3B-F6A07ED10340}" destId="{D3C97E7F-D17F-4D97-AAD0-4FC3DB0539E2}" srcOrd="0" destOrd="0" parTransId="{E168D3EB-6C42-4BFA-AA94-852D6EB8778B}" sibTransId="{8535AE91-4101-45AC-AF0D-BA5C311F453A}"/>
    <dgm:cxn modelId="{5B1D399C-DD02-9E4C-B155-0A8275791D1C}" type="presOf" srcId="{255FCCB7-7D71-4530-8F26-5630F5BA3EDC}" destId="{C4D7A008-39BD-40A1-BE83-0F0842C09E70}" srcOrd="0" destOrd="0" presId="urn:microsoft.com/office/officeart/2005/8/layout/vList2"/>
    <dgm:cxn modelId="{98BEC76E-931E-9F4D-B5DA-B7F9A9ED3752}" type="presOf" srcId="{FE5F54C1-BCBF-4DC4-AD3B-F6A07ED10340}" destId="{577D5DC2-3A26-414A-B119-92CEAFFE9479}" srcOrd="0" destOrd="0" presId="urn:microsoft.com/office/officeart/2005/8/layout/vList2"/>
    <dgm:cxn modelId="{0E8D2F06-6902-A04F-8742-9AD122D095F2}" type="presOf" srcId="{7A430685-87E9-4795-B07A-AE399090F5F7}" destId="{231D58B7-9D06-45BF-A703-9FFEAA8BA319}" srcOrd="0" destOrd="0" presId="urn:microsoft.com/office/officeart/2005/8/layout/vList2"/>
    <dgm:cxn modelId="{DF3AA273-182F-DB45-A26C-A9CE76F529CF}" type="presParOf" srcId="{577D5DC2-3A26-414A-B119-92CEAFFE9479}" destId="{5DB1C042-FBA3-4D93-9401-AD1B8447C55D}" srcOrd="0" destOrd="0" presId="urn:microsoft.com/office/officeart/2005/8/layout/vList2"/>
    <dgm:cxn modelId="{116EE576-AC51-8642-BDF2-2CA6ACA222E3}" type="presParOf" srcId="{577D5DC2-3A26-414A-B119-92CEAFFE9479}" destId="{ADF9ED1A-0A24-43AA-B29D-43985C684E2D}" srcOrd="1" destOrd="0" presId="urn:microsoft.com/office/officeart/2005/8/layout/vList2"/>
    <dgm:cxn modelId="{C977596B-3F65-EC47-B34B-383E4EB35285}" type="presParOf" srcId="{577D5DC2-3A26-414A-B119-92CEAFFE9479}" destId="{231D58B7-9D06-45BF-A703-9FFEAA8BA319}" srcOrd="2" destOrd="0" presId="urn:microsoft.com/office/officeart/2005/8/layout/vList2"/>
    <dgm:cxn modelId="{F3E74F43-EB6D-8D46-ACFD-1DE7D2A6D698}" type="presParOf" srcId="{577D5DC2-3A26-414A-B119-92CEAFFE9479}" destId="{2E15DAE8-DF09-4E64-9AA4-70F6792731B9}" srcOrd="3" destOrd="0" presId="urn:microsoft.com/office/officeart/2005/8/layout/vList2"/>
    <dgm:cxn modelId="{63239A4F-0AC3-5D4B-877A-BCB842C6D122}" type="presParOf" srcId="{577D5DC2-3A26-414A-B119-92CEAFFE9479}" destId="{3C1E5F95-0B45-406F-AB55-ED21085CD1AB}" srcOrd="4" destOrd="0" presId="urn:microsoft.com/office/officeart/2005/8/layout/vList2"/>
    <dgm:cxn modelId="{C81D8F6C-8150-134F-A215-63D2CE50844D}" type="presParOf" srcId="{577D5DC2-3A26-414A-B119-92CEAFFE9479}" destId="{40C13AA3-9F21-48BC-A87E-6F5EE282D96A}" srcOrd="5" destOrd="0" presId="urn:microsoft.com/office/officeart/2005/8/layout/vList2"/>
    <dgm:cxn modelId="{93DC8A3E-33C9-E641-813D-D27E70ADE4D0}" type="presParOf" srcId="{577D5DC2-3A26-414A-B119-92CEAFFE9479}" destId="{7CC8579E-DF2E-4F3C-8E66-47F7DAD0A2AF}" srcOrd="6" destOrd="0" presId="urn:microsoft.com/office/officeart/2005/8/layout/vList2"/>
    <dgm:cxn modelId="{080C2621-E309-6D43-884A-C8C559730096}" type="presParOf" srcId="{577D5DC2-3A26-414A-B119-92CEAFFE9479}" destId="{841CC259-1048-45AC-AF21-59E2C94705A0}" srcOrd="7" destOrd="0" presId="urn:microsoft.com/office/officeart/2005/8/layout/vList2"/>
    <dgm:cxn modelId="{D1E3A978-8070-D545-A81C-FA6D9CC143A5}" type="presParOf" srcId="{577D5DC2-3A26-414A-B119-92CEAFFE9479}" destId="{C4D7A008-39BD-40A1-BE83-0F0842C09E70}" srcOrd="8" destOrd="0" presId="urn:microsoft.com/office/officeart/2005/8/layout/vList2"/>
    <dgm:cxn modelId="{592A997F-9F15-C242-A0B5-9FDE149CB626}" type="presParOf" srcId="{577D5DC2-3A26-414A-B119-92CEAFFE9479}" destId="{9620872D-4E44-4B17-A944-1AA8AF8E0DD9}" srcOrd="9" destOrd="0" presId="urn:microsoft.com/office/officeart/2005/8/layout/vList2"/>
    <dgm:cxn modelId="{543B5228-728A-7B48-82BF-D31D71CF8A26}" type="presParOf" srcId="{577D5DC2-3A26-414A-B119-92CEAFFE9479}" destId="{DA8ADC28-DD81-4730-B2D0-A4909ED308A5}" srcOrd="10" destOrd="0" presId="urn:microsoft.com/office/officeart/2005/8/layout/vList2"/>
    <dgm:cxn modelId="{82E33B45-2728-B445-8ECA-FEE1E287B8B3}" type="presParOf" srcId="{577D5DC2-3A26-414A-B119-92CEAFFE9479}" destId="{5036AD0C-1E49-49A3-9549-37DC8E414B31}" srcOrd="11" destOrd="0" presId="urn:microsoft.com/office/officeart/2005/8/layout/vList2"/>
    <dgm:cxn modelId="{B0D9AD81-8D77-1F40-A470-C2496D4192F1}" type="presParOf" srcId="{577D5DC2-3A26-414A-B119-92CEAFFE9479}" destId="{99CA7ED2-FC42-4FF1-850B-975FFD6D67DF}" srcOrd="12"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4B4F8590-BE97-4236-B255-9B95EC7E4B90}" type="datetime1">
              <a:rPr lang="en-US"/>
              <a:pPr/>
              <a:t>2/16/2011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 </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53E24A0B-24E0-40B1-88B0-D17F1EC76F63}"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ＭＳ Ｐゴシック" charset="-128"/>
        <a:cs typeface="ＭＳ Ｐゴシック" charset="-128"/>
      </a:defRPr>
    </a:lvl1pPr>
    <a:lvl2pPr marL="693738" indent="-236538" algn="l" rtl="0" eaLnBrk="0" fontAlgn="base" hangingPunct="0">
      <a:spcBef>
        <a:spcPct val="0"/>
      </a:spcBef>
      <a:spcAft>
        <a:spcPct val="0"/>
      </a:spcAft>
      <a:buFont typeface="Arial" charset="0"/>
      <a:buChar char="•"/>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a:lstStyle/>
          <a:p>
            <a:endParaRPr lang="en-US" smtClean="0"/>
          </a:p>
        </p:txBody>
      </p:sp>
      <p:sp>
        <p:nvSpPr>
          <p:cNvPr id="14340" name="Slide Number Placeholder 3"/>
          <p:cNvSpPr>
            <a:spLocks noGrp="1"/>
          </p:cNvSpPr>
          <p:nvPr>
            <p:ph type="sldNum" sz="quarter" idx="5"/>
          </p:nvPr>
        </p:nvSpPr>
        <p:spPr bwMode="auto">
          <a:noFill/>
          <a:ln>
            <a:miter lim="800000"/>
            <a:headEnd/>
            <a:tailEnd/>
          </a:ln>
        </p:spPr>
        <p:txBody>
          <a:bodyPr/>
          <a:lstStyle/>
          <a:p>
            <a:fld id="{62226841-0C55-431B-B343-3950F4A1BCD8}"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r>
              <a:rPr lang="en-US" b="1" smtClean="0"/>
              <a:t>Note to Instructor</a:t>
            </a:r>
          </a:p>
          <a:p>
            <a:r>
              <a:rPr lang="en-US" smtClean="0"/>
              <a:t>Although television, magazines, and other mass media remain very important, their dominance is declining. Advertisers are now adding a broad selection of more-specialized and highly targeted media to reach smaller customer segments with more-personalized, interactive messages. The new media range from specialty magazines, cable television channels, and video on demand (VOD) to Internet catalogs, e-mail, podcasts, cell phones, and online social networks. In all, companies are doing less </a:t>
            </a:r>
            <a:r>
              <a:rPr lang="en-US" i="1" smtClean="0"/>
              <a:t>broadcasting</a:t>
            </a:r>
            <a:r>
              <a:rPr lang="en-US" smtClean="0"/>
              <a:t> and more </a:t>
            </a:r>
            <a:r>
              <a:rPr lang="en-US" i="1" smtClean="0"/>
              <a:t>narrowcasting. </a:t>
            </a:r>
            <a:r>
              <a:rPr lang="en-US" smtClean="0"/>
              <a:t>Ask students how they have changed as consumers in the past year and how that might affect marketer’s.</a:t>
            </a:r>
          </a:p>
        </p:txBody>
      </p:sp>
      <p:sp>
        <p:nvSpPr>
          <p:cNvPr id="32772" name="Slide Number Placeholder 3"/>
          <p:cNvSpPr>
            <a:spLocks noGrp="1"/>
          </p:cNvSpPr>
          <p:nvPr>
            <p:ph type="sldNum" sz="quarter" idx="5"/>
          </p:nvPr>
        </p:nvSpPr>
        <p:spPr bwMode="auto">
          <a:noFill/>
          <a:ln>
            <a:miter lim="800000"/>
            <a:headEnd/>
            <a:tailEnd/>
          </a:ln>
        </p:spPr>
        <p:txBody>
          <a:bodyPr/>
          <a:lstStyle/>
          <a:p>
            <a:fld id="{BB712652-2E77-437B-AD5E-2659229E9AD6}"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pPr marL="533400" indent="-533400"/>
            <a:r>
              <a:rPr lang="en-US" b="1" smtClean="0"/>
              <a:t>Note to Instructor</a:t>
            </a:r>
          </a:p>
          <a:p>
            <a:pPr marL="533400" indent="-533400"/>
            <a:r>
              <a:rPr lang="en-US" b="1" smtClean="0"/>
              <a:t>Integrated marketing communications</a:t>
            </a:r>
            <a:r>
              <a:rPr lang="en-US" smtClean="0"/>
              <a:t> calls for recognizing all contact points where the customer may encounter the company and its brands. These contact points are called </a:t>
            </a:r>
            <a:r>
              <a:rPr lang="en-US" i="1" smtClean="0"/>
              <a:t>brand contact.</a:t>
            </a:r>
          </a:p>
          <a:p>
            <a:pPr marL="533400" indent="-533400"/>
            <a:endParaRPr lang="en-US" smtClean="0"/>
          </a:p>
          <a:p>
            <a:pPr marL="533400" indent="-533400"/>
            <a:r>
              <a:rPr lang="en-US" smtClean="0"/>
              <a:t>In slideshow view, click on movie icon to launch CP+B video snippet.  See accompanying DVD for full video segment.</a:t>
            </a:r>
          </a:p>
          <a:p>
            <a:pPr marL="533400" indent="-533400"/>
            <a:endParaRPr lang="en-US" smtClean="0"/>
          </a:p>
        </p:txBody>
      </p:sp>
      <p:sp>
        <p:nvSpPr>
          <p:cNvPr id="34820" name="Slide Number Placeholder 3"/>
          <p:cNvSpPr>
            <a:spLocks noGrp="1"/>
          </p:cNvSpPr>
          <p:nvPr>
            <p:ph type="sldNum" sz="quarter" idx="5"/>
          </p:nvPr>
        </p:nvSpPr>
        <p:spPr bwMode="auto">
          <a:noFill/>
          <a:ln>
            <a:miter lim="800000"/>
            <a:headEnd/>
            <a:tailEnd/>
          </a:ln>
        </p:spPr>
        <p:txBody>
          <a:bodyPr/>
          <a:lstStyle/>
          <a:p>
            <a:fld id="{1A01188E-6823-4535-8307-32E8275C9C4F}"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a:lstStyle/>
          <a:p>
            <a:pPr marL="533400" indent="-533400">
              <a:lnSpc>
                <a:spcPct val="80000"/>
              </a:lnSpc>
            </a:pPr>
            <a:r>
              <a:rPr lang="en-US" b="1" smtClean="0"/>
              <a:t>Sender</a:t>
            </a:r>
            <a:r>
              <a:rPr lang="en-US" smtClean="0"/>
              <a:t> is the party sending the message to another party.</a:t>
            </a:r>
          </a:p>
          <a:p>
            <a:pPr marL="533400" indent="-533400">
              <a:lnSpc>
                <a:spcPct val="80000"/>
              </a:lnSpc>
            </a:pPr>
            <a:endParaRPr lang="en-US" smtClean="0"/>
          </a:p>
          <a:p>
            <a:pPr marL="533400" indent="-533400">
              <a:lnSpc>
                <a:spcPct val="80000"/>
              </a:lnSpc>
            </a:pPr>
            <a:r>
              <a:rPr lang="en-US" b="1" smtClean="0"/>
              <a:t>Encoding</a:t>
            </a:r>
            <a:r>
              <a:rPr lang="en-US" smtClean="0"/>
              <a:t> is the process of putting thought into symbolic form. </a:t>
            </a:r>
          </a:p>
          <a:p>
            <a:pPr marL="533400" indent="-533400">
              <a:lnSpc>
                <a:spcPct val="80000"/>
              </a:lnSpc>
            </a:pPr>
            <a:endParaRPr lang="en-US" smtClean="0"/>
          </a:p>
          <a:p>
            <a:pPr marL="533400" indent="-533400">
              <a:lnSpc>
                <a:spcPct val="80000"/>
              </a:lnSpc>
            </a:pPr>
            <a:r>
              <a:rPr lang="en-US" b="1" smtClean="0"/>
              <a:t>Message</a:t>
            </a:r>
            <a:r>
              <a:rPr lang="en-US" smtClean="0"/>
              <a:t> is the set of symbols the sender transmits.</a:t>
            </a:r>
          </a:p>
          <a:p>
            <a:pPr marL="533400" indent="-533400" algn="ctr">
              <a:lnSpc>
                <a:spcPct val="90000"/>
              </a:lnSpc>
            </a:pPr>
            <a:endParaRPr lang="en-US" sz="1400" b="1" i="1" smtClean="0">
              <a:latin typeface="Times New Roman" charset="0"/>
            </a:endParaRPr>
          </a:p>
          <a:p>
            <a:pPr marL="533400" indent="-533400">
              <a:lnSpc>
                <a:spcPct val="90000"/>
              </a:lnSpc>
            </a:pPr>
            <a:r>
              <a:rPr lang="en-US" b="1" smtClean="0"/>
              <a:t>Media</a:t>
            </a:r>
            <a:r>
              <a:rPr lang="en-US" smtClean="0"/>
              <a:t> is the communications channels through which the message moves from sender to receiver.</a:t>
            </a:r>
          </a:p>
          <a:p>
            <a:pPr marL="533400" indent="-533400">
              <a:lnSpc>
                <a:spcPct val="90000"/>
              </a:lnSpc>
            </a:pPr>
            <a:endParaRPr lang="en-US" smtClean="0"/>
          </a:p>
          <a:p>
            <a:pPr marL="533400" indent="-533400">
              <a:lnSpc>
                <a:spcPct val="90000"/>
              </a:lnSpc>
            </a:pPr>
            <a:r>
              <a:rPr lang="en-US" b="1" smtClean="0"/>
              <a:t>Decoding</a:t>
            </a:r>
            <a:r>
              <a:rPr lang="en-US" smtClean="0"/>
              <a:t> is the process by which the receiver assigns meaning to the symbols.</a:t>
            </a:r>
          </a:p>
          <a:p>
            <a:pPr marL="533400" indent="-533400">
              <a:lnSpc>
                <a:spcPct val="90000"/>
              </a:lnSpc>
            </a:pPr>
            <a:endParaRPr lang="en-US" smtClean="0"/>
          </a:p>
          <a:p>
            <a:pPr marL="533400" indent="-533400">
              <a:lnSpc>
                <a:spcPct val="90000"/>
              </a:lnSpc>
            </a:pPr>
            <a:r>
              <a:rPr lang="en-US" b="1" smtClean="0"/>
              <a:t>Receiver</a:t>
            </a:r>
            <a:r>
              <a:rPr lang="en-US" smtClean="0"/>
              <a:t> is the party receiving the message sent by another party.</a:t>
            </a:r>
          </a:p>
          <a:p>
            <a:pPr marL="533400" indent="-533400">
              <a:lnSpc>
                <a:spcPct val="90000"/>
              </a:lnSpc>
            </a:pPr>
            <a:endParaRPr lang="en-US" smtClean="0"/>
          </a:p>
          <a:p>
            <a:pPr marL="533400" indent="-533400">
              <a:lnSpc>
                <a:spcPct val="80000"/>
              </a:lnSpc>
            </a:pPr>
            <a:r>
              <a:rPr lang="en-US" b="1" smtClean="0"/>
              <a:t>Response</a:t>
            </a:r>
            <a:r>
              <a:rPr lang="en-US" smtClean="0"/>
              <a:t> is the reaction of the receiver after being exposed to the message.</a:t>
            </a:r>
          </a:p>
          <a:p>
            <a:pPr marL="533400" indent="-533400">
              <a:lnSpc>
                <a:spcPct val="80000"/>
              </a:lnSpc>
            </a:pPr>
            <a:endParaRPr lang="en-US" smtClean="0"/>
          </a:p>
          <a:p>
            <a:pPr marL="533400" indent="-533400">
              <a:lnSpc>
                <a:spcPct val="80000"/>
              </a:lnSpc>
            </a:pPr>
            <a:r>
              <a:rPr lang="en-US" b="1" smtClean="0"/>
              <a:t>Feedback</a:t>
            </a:r>
            <a:r>
              <a:rPr lang="en-US" smtClean="0"/>
              <a:t> is the part of the receiver’s response communicated back to the sender</a:t>
            </a:r>
          </a:p>
          <a:p>
            <a:pPr marL="533400" indent="-533400">
              <a:lnSpc>
                <a:spcPct val="80000"/>
              </a:lnSpc>
            </a:pPr>
            <a:endParaRPr lang="en-US" smtClean="0"/>
          </a:p>
          <a:p>
            <a:pPr marL="533400" indent="-533400">
              <a:lnSpc>
                <a:spcPct val="80000"/>
              </a:lnSpc>
            </a:pPr>
            <a:r>
              <a:rPr lang="en-US" b="1" smtClean="0"/>
              <a:t>Noise</a:t>
            </a:r>
            <a:r>
              <a:rPr lang="en-US" smtClean="0"/>
              <a:t> is the unplanned static or distortion during the communication process, which results in the receiver’s getting a different message than the one the sender sent.</a:t>
            </a:r>
          </a:p>
          <a:p>
            <a:pPr marL="533400" indent="-533400"/>
            <a:endParaRPr lang="en-US" smtClean="0"/>
          </a:p>
        </p:txBody>
      </p:sp>
      <p:sp>
        <p:nvSpPr>
          <p:cNvPr id="36868" name="Slide Number Placeholder 3"/>
          <p:cNvSpPr>
            <a:spLocks noGrp="1"/>
          </p:cNvSpPr>
          <p:nvPr>
            <p:ph type="sldNum" sz="quarter" idx="5"/>
          </p:nvPr>
        </p:nvSpPr>
        <p:spPr bwMode="auto">
          <a:noFill/>
          <a:ln>
            <a:miter lim="800000"/>
            <a:headEnd/>
            <a:tailEnd/>
          </a:ln>
        </p:spPr>
        <p:txBody>
          <a:bodyPr/>
          <a:lstStyle/>
          <a:p>
            <a:fld id="{FFC0122F-CF87-412D-9AED-415D712CC8CB}"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pPr marL="219075" indent="-220663"/>
            <a:r>
              <a:rPr lang="en-US" b="1" smtClean="0"/>
              <a:t>Note for Instructor</a:t>
            </a:r>
          </a:p>
          <a:p>
            <a:pPr marL="914400" lvl="1" indent="-220663"/>
            <a:r>
              <a:rPr lang="en-US" smtClean="0"/>
              <a:t>For a message to be effective, the sender’s encoding must mesh with the receiver’s decoding process.</a:t>
            </a:r>
          </a:p>
          <a:p>
            <a:pPr marL="914400" lvl="1" indent="-220663"/>
            <a:r>
              <a:rPr lang="en-US" smtClean="0"/>
              <a:t>Best messages consist of words and other symbols that are familiar to the receiver.</a:t>
            </a:r>
          </a:p>
          <a:p>
            <a:pPr marL="914400" lvl="1" indent="-220663"/>
            <a:r>
              <a:rPr lang="en-US" smtClean="0"/>
              <a:t>Marketers may not share their consumer’s field of experience but must understand the consumer’s field of experience.</a:t>
            </a:r>
          </a:p>
          <a:p>
            <a:pPr marL="219075" indent="-220663"/>
            <a:endParaRPr lang="en-US" smtClean="0"/>
          </a:p>
        </p:txBody>
      </p:sp>
      <p:sp>
        <p:nvSpPr>
          <p:cNvPr id="38916" name="Slide Number Placeholder 3"/>
          <p:cNvSpPr>
            <a:spLocks noGrp="1"/>
          </p:cNvSpPr>
          <p:nvPr>
            <p:ph type="sldNum" sz="quarter" idx="5"/>
          </p:nvPr>
        </p:nvSpPr>
        <p:spPr bwMode="auto">
          <a:noFill/>
          <a:ln>
            <a:miter lim="800000"/>
            <a:headEnd/>
            <a:tailEnd/>
          </a:ln>
        </p:spPr>
        <p:txBody>
          <a:bodyPr/>
          <a:lstStyle/>
          <a:p>
            <a:fld id="{65D69CD0-DDE2-403C-89D7-99E056B39291}"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endParaRPr lang="en-US" smtClean="0"/>
          </a:p>
        </p:txBody>
      </p:sp>
      <p:sp>
        <p:nvSpPr>
          <p:cNvPr id="40964" name="Slide Number Placeholder 3"/>
          <p:cNvSpPr>
            <a:spLocks noGrp="1"/>
          </p:cNvSpPr>
          <p:nvPr>
            <p:ph type="sldNum" sz="quarter" idx="5"/>
          </p:nvPr>
        </p:nvSpPr>
        <p:spPr bwMode="auto">
          <a:noFill/>
          <a:ln>
            <a:miter lim="800000"/>
            <a:headEnd/>
            <a:tailEnd/>
          </a:ln>
        </p:spPr>
        <p:txBody>
          <a:bodyPr/>
          <a:lstStyle/>
          <a:p>
            <a:fld id="{594E3C31-9645-4D34-A616-B9E71663F68E}"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a:lstStyle/>
          <a:p>
            <a:endParaRPr lang="en-US" smtClean="0"/>
          </a:p>
        </p:txBody>
      </p:sp>
      <p:sp>
        <p:nvSpPr>
          <p:cNvPr id="43012" name="Slide Number Placeholder 3"/>
          <p:cNvSpPr>
            <a:spLocks noGrp="1"/>
          </p:cNvSpPr>
          <p:nvPr>
            <p:ph type="sldNum" sz="quarter" idx="5"/>
          </p:nvPr>
        </p:nvSpPr>
        <p:spPr bwMode="auto">
          <a:noFill/>
          <a:ln>
            <a:miter lim="800000"/>
            <a:headEnd/>
            <a:tailEnd/>
          </a:ln>
        </p:spPr>
        <p:txBody>
          <a:bodyPr/>
          <a:lstStyle/>
          <a:p>
            <a:fld id="{E38C2DBE-5121-40A2-9996-AFF46D0DDA5E}"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endParaRPr lang="en-US" smtClean="0"/>
          </a:p>
        </p:txBody>
      </p:sp>
      <p:sp>
        <p:nvSpPr>
          <p:cNvPr id="45060" name="Slide Number Placeholder 3"/>
          <p:cNvSpPr>
            <a:spLocks noGrp="1"/>
          </p:cNvSpPr>
          <p:nvPr>
            <p:ph type="sldNum" sz="quarter" idx="5"/>
          </p:nvPr>
        </p:nvSpPr>
        <p:spPr bwMode="auto">
          <a:noFill/>
          <a:ln>
            <a:miter lim="800000"/>
            <a:headEnd/>
            <a:tailEnd/>
          </a:ln>
        </p:spPr>
        <p:txBody>
          <a:bodyPr/>
          <a:lstStyle/>
          <a:p>
            <a:fld id="{C4FA3F5B-5EB4-48E0-93B6-413E82415BF7}"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r>
              <a:rPr lang="en-US" b="1" smtClean="0"/>
              <a:t>Note to Instructor</a:t>
            </a:r>
          </a:p>
          <a:p>
            <a:r>
              <a:rPr lang="en-US" smtClean="0"/>
              <a:t>Other factors to include are </a:t>
            </a:r>
            <a:r>
              <a:rPr lang="en-US" b="1" smtClean="0"/>
              <a:t>message structure</a:t>
            </a:r>
            <a:r>
              <a:rPr lang="en-US" smtClean="0"/>
              <a:t>. Does the advertiser draw a conclusion or leave it to the audience. Do they present the strongest arguments first or last? Is the message one sided (strengths only) or two-sided?</a:t>
            </a:r>
          </a:p>
          <a:p>
            <a:r>
              <a:rPr lang="en-US" b="1" smtClean="0"/>
              <a:t>Message format</a:t>
            </a:r>
            <a:r>
              <a:rPr lang="en-US" b="1" i="1" smtClean="0"/>
              <a:t> </a:t>
            </a:r>
            <a:r>
              <a:rPr lang="en-US" smtClean="0"/>
              <a:t>is also important to consider. What will be the color, the text, the copy, the images?</a:t>
            </a:r>
          </a:p>
        </p:txBody>
      </p:sp>
      <p:sp>
        <p:nvSpPr>
          <p:cNvPr id="47108" name="Slide Number Placeholder 3"/>
          <p:cNvSpPr>
            <a:spLocks noGrp="1"/>
          </p:cNvSpPr>
          <p:nvPr>
            <p:ph type="sldNum" sz="quarter" idx="5"/>
          </p:nvPr>
        </p:nvSpPr>
        <p:spPr bwMode="auto">
          <a:noFill/>
          <a:ln>
            <a:miter lim="800000"/>
            <a:headEnd/>
            <a:tailEnd/>
          </a:ln>
        </p:spPr>
        <p:txBody>
          <a:bodyPr/>
          <a:lstStyle/>
          <a:p>
            <a:fld id="{5AE0997F-FA5C-4920-9DF9-FC98E223BA38}"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a:lstStyle/>
          <a:p>
            <a:endParaRPr lang="en-US" smtClean="0"/>
          </a:p>
        </p:txBody>
      </p:sp>
      <p:sp>
        <p:nvSpPr>
          <p:cNvPr id="49156" name="Slide Number Placeholder 3"/>
          <p:cNvSpPr>
            <a:spLocks noGrp="1"/>
          </p:cNvSpPr>
          <p:nvPr>
            <p:ph type="sldNum" sz="quarter" idx="5"/>
          </p:nvPr>
        </p:nvSpPr>
        <p:spPr bwMode="auto">
          <a:noFill/>
          <a:ln>
            <a:miter lim="800000"/>
            <a:headEnd/>
            <a:tailEnd/>
          </a:ln>
        </p:spPr>
        <p:txBody>
          <a:bodyPr/>
          <a:lstStyle/>
          <a:p>
            <a:fld id="{5AC0EFFD-5E7C-4C06-B795-927721FDB1E4}"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endParaRPr lang="en-US" smtClean="0"/>
          </a:p>
        </p:txBody>
      </p:sp>
      <p:sp>
        <p:nvSpPr>
          <p:cNvPr id="51204" name="Slide Number Placeholder 3"/>
          <p:cNvSpPr>
            <a:spLocks noGrp="1"/>
          </p:cNvSpPr>
          <p:nvPr>
            <p:ph type="sldNum" sz="quarter" idx="5"/>
          </p:nvPr>
        </p:nvSpPr>
        <p:spPr bwMode="auto">
          <a:noFill/>
          <a:ln>
            <a:miter lim="800000"/>
            <a:headEnd/>
            <a:tailEnd/>
          </a:ln>
        </p:spPr>
        <p:txBody>
          <a:bodyPr/>
          <a:lstStyle/>
          <a:p>
            <a:fld id="{051D8258-C471-4C4E-8E7E-028CE6AFA975}"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endParaRPr lang="en-US" smtClean="0"/>
          </a:p>
        </p:txBody>
      </p:sp>
      <p:sp>
        <p:nvSpPr>
          <p:cNvPr id="16388" name="Slide Number Placeholder 3"/>
          <p:cNvSpPr>
            <a:spLocks noGrp="1"/>
          </p:cNvSpPr>
          <p:nvPr>
            <p:ph type="sldNum" sz="quarter" idx="5"/>
          </p:nvPr>
        </p:nvSpPr>
        <p:spPr bwMode="auto">
          <a:noFill/>
          <a:ln>
            <a:miter lim="800000"/>
            <a:headEnd/>
            <a:tailEnd/>
          </a:ln>
        </p:spPr>
        <p:txBody>
          <a:bodyPr/>
          <a:lstStyle/>
          <a:p>
            <a:fld id="{CA16296E-AAAC-4C71-8AEB-BE341B879388}"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a:lstStyle/>
          <a:p>
            <a:r>
              <a:rPr lang="en-US" b="1" smtClean="0"/>
              <a:t>Note to Instructor</a:t>
            </a:r>
          </a:p>
          <a:p>
            <a:r>
              <a:rPr lang="en-US" smtClean="0"/>
              <a:t>This link is to Lands End—a leading clothing retailer with catalog, online, and sales through Sears stores. On the homepage (often at the bottom) you can see that they have online live chat available to customers with questions. This is a good way to provide personal communication at a reduced cost to the retailer.</a:t>
            </a:r>
          </a:p>
        </p:txBody>
      </p:sp>
      <p:sp>
        <p:nvSpPr>
          <p:cNvPr id="53252" name="Slide Number Placeholder 3"/>
          <p:cNvSpPr>
            <a:spLocks noGrp="1"/>
          </p:cNvSpPr>
          <p:nvPr>
            <p:ph type="sldNum" sz="quarter" idx="5"/>
          </p:nvPr>
        </p:nvSpPr>
        <p:spPr bwMode="auto">
          <a:noFill/>
          <a:ln>
            <a:miter lim="800000"/>
            <a:headEnd/>
            <a:tailEnd/>
          </a:ln>
        </p:spPr>
        <p:txBody>
          <a:bodyPr/>
          <a:lstStyle/>
          <a:p>
            <a:fld id="{2E04509E-C5D6-44C8-81CA-277CB1356080}"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a:lstStyle/>
          <a:p>
            <a:endParaRPr lang="en-US" smtClean="0"/>
          </a:p>
        </p:txBody>
      </p:sp>
      <p:sp>
        <p:nvSpPr>
          <p:cNvPr id="55300" name="Slide Number Placeholder 3"/>
          <p:cNvSpPr>
            <a:spLocks noGrp="1"/>
          </p:cNvSpPr>
          <p:nvPr>
            <p:ph type="sldNum" sz="quarter" idx="5"/>
          </p:nvPr>
        </p:nvSpPr>
        <p:spPr bwMode="auto">
          <a:noFill/>
          <a:ln>
            <a:miter lim="800000"/>
            <a:headEnd/>
            <a:tailEnd/>
          </a:ln>
        </p:spPr>
        <p:txBody>
          <a:bodyPr/>
          <a:lstStyle/>
          <a:p>
            <a:fld id="{8BC56F69-353A-4050-B933-233A45B7ACF9}"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r>
              <a:rPr lang="en-US" b="1" smtClean="0"/>
              <a:t>Note to Instructor</a:t>
            </a:r>
          </a:p>
          <a:p>
            <a:r>
              <a:rPr lang="en-US" smtClean="0"/>
              <a:t>If you have not had a chance to talk about Tremor yet, this Web link will bring them to your site. The interesting thing to note about Tremor is that it is owned and operated by Procter &amp; Gamble. As such, it focuses extensively on their own brands.</a:t>
            </a:r>
          </a:p>
        </p:txBody>
      </p:sp>
      <p:sp>
        <p:nvSpPr>
          <p:cNvPr id="57348" name="Slide Number Placeholder 3"/>
          <p:cNvSpPr>
            <a:spLocks noGrp="1"/>
          </p:cNvSpPr>
          <p:nvPr>
            <p:ph type="sldNum" sz="quarter" idx="5"/>
          </p:nvPr>
        </p:nvSpPr>
        <p:spPr bwMode="auto">
          <a:noFill/>
          <a:ln>
            <a:miter lim="800000"/>
            <a:headEnd/>
            <a:tailEnd/>
          </a:ln>
        </p:spPr>
        <p:txBody>
          <a:bodyPr/>
          <a:lstStyle/>
          <a:p>
            <a:fld id="{07D549C1-702F-42EA-A90D-A979770233AC}"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endParaRPr lang="en-US" smtClean="0"/>
          </a:p>
        </p:txBody>
      </p:sp>
      <p:sp>
        <p:nvSpPr>
          <p:cNvPr id="59396" name="Slide Number Placeholder 3"/>
          <p:cNvSpPr>
            <a:spLocks noGrp="1"/>
          </p:cNvSpPr>
          <p:nvPr>
            <p:ph type="sldNum" sz="quarter" idx="5"/>
          </p:nvPr>
        </p:nvSpPr>
        <p:spPr bwMode="auto">
          <a:noFill/>
          <a:ln>
            <a:miter lim="800000"/>
            <a:headEnd/>
            <a:tailEnd/>
          </a:ln>
        </p:spPr>
        <p:txBody>
          <a:bodyPr/>
          <a:lstStyle/>
          <a:p>
            <a:fld id="{28636CBB-BE34-4220-9DA0-C100337CCD8E}"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a:lstStyle/>
          <a:p>
            <a:endParaRPr lang="en-US" smtClean="0"/>
          </a:p>
        </p:txBody>
      </p:sp>
      <p:sp>
        <p:nvSpPr>
          <p:cNvPr id="61444" name="Slide Number Placeholder 3"/>
          <p:cNvSpPr>
            <a:spLocks noGrp="1"/>
          </p:cNvSpPr>
          <p:nvPr>
            <p:ph type="sldNum" sz="quarter" idx="5"/>
          </p:nvPr>
        </p:nvSpPr>
        <p:spPr bwMode="auto">
          <a:noFill/>
          <a:ln>
            <a:miter lim="800000"/>
            <a:headEnd/>
            <a:tailEnd/>
          </a:ln>
        </p:spPr>
        <p:txBody>
          <a:bodyPr/>
          <a:lstStyle/>
          <a:p>
            <a:fld id="{9EF754AB-4966-457D-AF9F-C2A74C9FB666}"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a:lstStyle/>
          <a:p>
            <a:endParaRPr lang="en-US" smtClean="0"/>
          </a:p>
        </p:txBody>
      </p:sp>
      <p:sp>
        <p:nvSpPr>
          <p:cNvPr id="63492" name="Slide Number Placeholder 3"/>
          <p:cNvSpPr>
            <a:spLocks noGrp="1"/>
          </p:cNvSpPr>
          <p:nvPr>
            <p:ph type="sldNum" sz="quarter" idx="5"/>
          </p:nvPr>
        </p:nvSpPr>
        <p:spPr bwMode="auto">
          <a:noFill/>
          <a:ln>
            <a:miter lim="800000"/>
            <a:headEnd/>
            <a:tailEnd/>
          </a:ln>
        </p:spPr>
        <p:txBody>
          <a:bodyPr/>
          <a:lstStyle/>
          <a:p>
            <a:fld id="{6DBF392A-57C1-4FCC-ABBA-5EDE2BC4EA35}"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a:lstStyle/>
          <a:p>
            <a:r>
              <a:rPr lang="en-US" b="1" smtClean="0"/>
              <a:t>Note to Instructor</a:t>
            </a:r>
          </a:p>
          <a:p>
            <a:endParaRPr lang="en-US" b="1" smtClean="0"/>
          </a:p>
          <a:p>
            <a:r>
              <a:rPr lang="en-US" b="1" smtClean="0"/>
              <a:t>Discussion Question</a:t>
            </a:r>
          </a:p>
          <a:p>
            <a:r>
              <a:rPr lang="en-US" i="1" smtClean="0"/>
              <a:t>Why is Michael Phelps a good spokesperson for Rosetta Stone?</a:t>
            </a:r>
          </a:p>
          <a:p>
            <a:r>
              <a:rPr lang="en-US" smtClean="0"/>
              <a:t>This link to YouTube is a Michael Phelps ad for Rosetta Stone. They might mention his likeability, relevance, and every day guy personality.</a:t>
            </a:r>
          </a:p>
        </p:txBody>
      </p:sp>
      <p:sp>
        <p:nvSpPr>
          <p:cNvPr id="65540" name="Slide Number Placeholder 3"/>
          <p:cNvSpPr>
            <a:spLocks noGrp="1"/>
          </p:cNvSpPr>
          <p:nvPr>
            <p:ph type="sldNum" sz="quarter" idx="5"/>
          </p:nvPr>
        </p:nvSpPr>
        <p:spPr bwMode="auto">
          <a:noFill/>
          <a:ln>
            <a:miter lim="800000"/>
            <a:headEnd/>
            <a:tailEnd/>
          </a:ln>
        </p:spPr>
        <p:txBody>
          <a:bodyPr/>
          <a:lstStyle/>
          <a:p>
            <a:fld id="{5E992ACA-3751-40B1-B39A-0DFD62424FE5}" type="slidenum">
              <a:rPr lang="en-US"/>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a:lstStyle/>
          <a:p>
            <a:endParaRPr lang="en-US" smtClean="0"/>
          </a:p>
        </p:txBody>
      </p:sp>
      <p:sp>
        <p:nvSpPr>
          <p:cNvPr id="67588" name="Slide Number Placeholder 3"/>
          <p:cNvSpPr>
            <a:spLocks noGrp="1"/>
          </p:cNvSpPr>
          <p:nvPr>
            <p:ph type="sldNum" sz="quarter" idx="5"/>
          </p:nvPr>
        </p:nvSpPr>
        <p:spPr bwMode="auto">
          <a:noFill/>
          <a:ln>
            <a:miter lim="800000"/>
            <a:headEnd/>
            <a:tailEnd/>
          </a:ln>
        </p:spPr>
        <p:txBody>
          <a:bodyPr/>
          <a:lstStyle/>
          <a:p>
            <a:fld id="{71DECD32-EB5A-49FD-8BBE-E7FB0921E5E5}" type="slidenum">
              <a:rPr lang="en-US"/>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a:lstStyle/>
          <a:p>
            <a:endParaRPr lang="en-US" smtClean="0"/>
          </a:p>
        </p:txBody>
      </p:sp>
      <p:sp>
        <p:nvSpPr>
          <p:cNvPr id="69636" name="Slide Number Placeholder 3"/>
          <p:cNvSpPr>
            <a:spLocks noGrp="1"/>
          </p:cNvSpPr>
          <p:nvPr>
            <p:ph type="sldNum" sz="quarter" idx="5"/>
          </p:nvPr>
        </p:nvSpPr>
        <p:spPr bwMode="auto">
          <a:noFill/>
          <a:ln>
            <a:miter lim="800000"/>
            <a:headEnd/>
            <a:tailEnd/>
          </a:ln>
        </p:spPr>
        <p:txBody>
          <a:bodyPr/>
          <a:lstStyle/>
          <a:p>
            <a:fld id="{8D3A5804-0E48-4CA1-9B30-3FFD599FFD42}" type="slidenum">
              <a:rPr lang="en-US"/>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a:lstStyle/>
          <a:p>
            <a:endParaRPr lang="en-US" smtClean="0"/>
          </a:p>
        </p:txBody>
      </p:sp>
      <p:sp>
        <p:nvSpPr>
          <p:cNvPr id="71684" name="Slide Number Placeholder 3"/>
          <p:cNvSpPr>
            <a:spLocks noGrp="1"/>
          </p:cNvSpPr>
          <p:nvPr>
            <p:ph type="sldNum" sz="quarter" idx="5"/>
          </p:nvPr>
        </p:nvSpPr>
        <p:spPr bwMode="auto">
          <a:noFill/>
          <a:ln>
            <a:miter lim="800000"/>
            <a:headEnd/>
            <a:tailEnd/>
          </a:ln>
        </p:spPr>
        <p:txBody>
          <a:bodyPr/>
          <a:lstStyle/>
          <a:p>
            <a:fld id="{F97AA613-34EF-402A-9DDA-29F43D5F5EF4}" type="slidenum">
              <a:rPr lang="en-US"/>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a:lstStyle/>
          <a:p>
            <a:endParaRPr lang="en-US" smtClean="0"/>
          </a:p>
        </p:txBody>
      </p:sp>
      <p:sp>
        <p:nvSpPr>
          <p:cNvPr id="18436" name="Slide Number Placeholder 3"/>
          <p:cNvSpPr>
            <a:spLocks noGrp="1"/>
          </p:cNvSpPr>
          <p:nvPr>
            <p:ph type="sldNum" sz="quarter" idx="5"/>
          </p:nvPr>
        </p:nvSpPr>
        <p:spPr bwMode="auto">
          <a:noFill/>
          <a:ln>
            <a:miter lim="800000"/>
            <a:headEnd/>
            <a:tailEnd/>
          </a:ln>
        </p:spPr>
        <p:txBody>
          <a:bodyPr/>
          <a:lstStyle/>
          <a:p>
            <a:fld id="{2AB31290-C7B9-4B96-9ABE-B0E0C4A753DE}"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a:lstStyle/>
          <a:p>
            <a:endParaRPr lang="en-US" smtClean="0"/>
          </a:p>
        </p:txBody>
      </p:sp>
      <p:sp>
        <p:nvSpPr>
          <p:cNvPr id="73732" name="Slide Number Placeholder 3"/>
          <p:cNvSpPr>
            <a:spLocks noGrp="1"/>
          </p:cNvSpPr>
          <p:nvPr>
            <p:ph type="sldNum" sz="quarter" idx="5"/>
          </p:nvPr>
        </p:nvSpPr>
        <p:spPr bwMode="auto">
          <a:noFill/>
          <a:ln>
            <a:miter lim="800000"/>
            <a:headEnd/>
            <a:tailEnd/>
          </a:ln>
        </p:spPr>
        <p:txBody>
          <a:bodyPr/>
          <a:lstStyle/>
          <a:p>
            <a:fld id="{D4403160-D842-4019-922C-699A3B6B8FA0}" type="slidenum">
              <a:rPr lang="en-US"/>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a:lstStyle/>
          <a:p>
            <a:r>
              <a:rPr lang="en-US" b="1" smtClean="0"/>
              <a:t>Note to instructor</a:t>
            </a:r>
          </a:p>
          <a:p>
            <a:r>
              <a:rPr lang="en-US" b="1" smtClean="0"/>
              <a:t>Objective-and-task method</a:t>
            </a:r>
            <a:r>
              <a:rPr lang="en-US" smtClean="0"/>
              <a:t> forces management to spell out its assumption about the relationship between outlays and results but is difficult to use.</a:t>
            </a:r>
          </a:p>
          <a:p>
            <a:endParaRPr lang="en-US" smtClean="0"/>
          </a:p>
        </p:txBody>
      </p:sp>
      <p:sp>
        <p:nvSpPr>
          <p:cNvPr id="75780" name="Slide Number Placeholder 3"/>
          <p:cNvSpPr>
            <a:spLocks noGrp="1"/>
          </p:cNvSpPr>
          <p:nvPr>
            <p:ph type="sldNum" sz="quarter" idx="5"/>
          </p:nvPr>
        </p:nvSpPr>
        <p:spPr bwMode="auto">
          <a:noFill/>
          <a:ln>
            <a:miter lim="800000"/>
            <a:headEnd/>
            <a:tailEnd/>
          </a:ln>
        </p:spPr>
        <p:txBody>
          <a:bodyPr/>
          <a:lstStyle/>
          <a:p>
            <a:fld id="{280945C1-CC8C-4CBD-9ADE-B34FE72E653F}" type="slidenum">
              <a:rPr lang="en-US"/>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a:lstStyle/>
          <a:p>
            <a:r>
              <a:rPr lang="en-US" b="1" smtClean="0"/>
              <a:t>Note to Instructor</a:t>
            </a:r>
          </a:p>
          <a:p>
            <a:r>
              <a:rPr lang="en-US" b="1" smtClean="0"/>
              <a:t>Advertising</a:t>
            </a:r>
            <a:r>
              <a:rPr lang="en-US" smtClean="0"/>
              <a:t> is impersonal, cannot be directly persuasive as personal selling, and can be expensive.</a:t>
            </a:r>
          </a:p>
          <a:p>
            <a:endParaRPr lang="en-US" smtClean="0"/>
          </a:p>
        </p:txBody>
      </p:sp>
      <p:sp>
        <p:nvSpPr>
          <p:cNvPr id="77828" name="Slide Number Placeholder 3"/>
          <p:cNvSpPr>
            <a:spLocks noGrp="1"/>
          </p:cNvSpPr>
          <p:nvPr>
            <p:ph type="sldNum" sz="quarter" idx="5"/>
          </p:nvPr>
        </p:nvSpPr>
        <p:spPr bwMode="auto">
          <a:noFill/>
          <a:ln>
            <a:miter lim="800000"/>
            <a:headEnd/>
            <a:tailEnd/>
          </a:ln>
        </p:spPr>
        <p:txBody>
          <a:bodyPr/>
          <a:lstStyle/>
          <a:p>
            <a:fld id="{FA0A711D-8005-4E70-8CC3-4B8B2181D740}" type="slidenum">
              <a:rPr lang="en-US"/>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a:lstStyle/>
          <a:p>
            <a:endParaRPr lang="en-US" smtClean="0"/>
          </a:p>
        </p:txBody>
      </p:sp>
      <p:sp>
        <p:nvSpPr>
          <p:cNvPr id="79876" name="Slide Number Placeholder 3"/>
          <p:cNvSpPr>
            <a:spLocks noGrp="1"/>
          </p:cNvSpPr>
          <p:nvPr>
            <p:ph type="sldNum" sz="quarter" idx="5"/>
          </p:nvPr>
        </p:nvSpPr>
        <p:spPr bwMode="auto">
          <a:noFill/>
          <a:ln>
            <a:miter lim="800000"/>
            <a:headEnd/>
            <a:tailEnd/>
          </a:ln>
        </p:spPr>
        <p:txBody>
          <a:bodyPr/>
          <a:lstStyle/>
          <a:p>
            <a:fld id="{35D8F7F3-7379-409C-928C-7B33A443FA34}" type="slidenum">
              <a:rPr lang="en-US"/>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endParaRPr lang="en-US" smtClean="0"/>
          </a:p>
        </p:txBody>
      </p:sp>
      <p:sp>
        <p:nvSpPr>
          <p:cNvPr id="81924" name="Slide Number Placeholder 3"/>
          <p:cNvSpPr>
            <a:spLocks noGrp="1"/>
          </p:cNvSpPr>
          <p:nvPr>
            <p:ph type="sldNum" sz="quarter" idx="5"/>
          </p:nvPr>
        </p:nvSpPr>
        <p:spPr bwMode="auto">
          <a:noFill/>
          <a:ln>
            <a:miter lim="800000"/>
            <a:headEnd/>
            <a:tailEnd/>
          </a:ln>
        </p:spPr>
        <p:txBody>
          <a:bodyPr/>
          <a:lstStyle/>
          <a:p>
            <a:fld id="{48A903A6-011D-4DD2-9985-5CC6917BBF8D}" type="slidenum">
              <a:rPr lang="en-US"/>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endParaRPr lang="en-US" smtClean="0"/>
          </a:p>
        </p:txBody>
      </p:sp>
      <p:sp>
        <p:nvSpPr>
          <p:cNvPr id="83972" name="Slide Number Placeholder 3"/>
          <p:cNvSpPr>
            <a:spLocks noGrp="1"/>
          </p:cNvSpPr>
          <p:nvPr>
            <p:ph type="sldNum" sz="quarter" idx="5"/>
          </p:nvPr>
        </p:nvSpPr>
        <p:spPr bwMode="auto">
          <a:noFill/>
          <a:ln>
            <a:miter lim="800000"/>
            <a:headEnd/>
            <a:tailEnd/>
          </a:ln>
        </p:spPr>
        <p:txBody>
          <a:bodyPr/>
          <a:lstStyle/>
          <a:p>
            <a:fld id="{51F37023-4718-4A46-A37D-E00281BDF9C4}" type="slidenum">
              <a:rPr lang="en-US"/>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a:lstStyle/>
          <a:p>
            <a:pPr marL="533400" indent="-533400"/>
            <a:r>
              <a:rPr lang="en-US" b="1" smtClean="0"/>
              <a:t>Note to Instructor</a:t>
            </a:r>
          </a:p>
          <a:p>
            <a:pPr marL="533400" indent="-533400"/>
            <a:r>
              <a:rPr lang="en-US" b="1" smtClean="0"/>
              <a:t>Push strategy </a:t>
            </a:r>
            <a:r>
              <a:rPr lang="en-US" smtClean="0"/>
              <a:t>involves pushing the product to the consumers by inducing channel members to carry the product and promote it to final consumers.</a:t>
            </a:r>
          </a:p>
          <a:p>
            <a:pPr marL="533400" indent="-533400"/>
            <a:r>
              <a:rPr lang="en-US" b="1" smtClean="0"/>
              <a:t>Pull strategy </a:t>
            </a:r>
            <a:r>
              <a:rPr lang="en-US" smtClean="0"/>
              <a:t>is when the producer directs its marketing activities toward final consumers to induce them to buy the product and create demand from channel members.</a:t>
            </a:r>
          </a:p>
          <a:p>
            <a:pPr marL="533400" indent="-533400"/>
            <a:endParaRPr lang="en-US" smtClean="0"/>
          </a:p>
        </p:txBody>
      </p:sp>
      <p:sp>
        <p:nvSpPr>
          <p:cNvPr id="86020" name="Slide Number Placeholder 3"/>
          <p:cNvSpPr>
            <a:spLocks noGrp="1"/>
          </p:cNvSpPr>
          <p:nvPr>
            <p:ph type="sldNum" sz="quarter" idx="5"/>
          </p:nvPr>
        </p:nvSpPr>
        <p:spPr bwMode="auto">
          <a:noFill/>
          <a:ln>
            <a:miter lim="800000"/>
            <a:headEnd/>
            <a:tailEnd/>
          </a:ln>
        </p:spPr>
        <p:txBody>
          <a:bodyPr/>
          <a:lstStyle/>
          <a:p>
            <a:fld id="{39E82744-4BB4-49D3-B467-2C1FE3238D58}" type="slidenum">
              <a:rPr lang="en-US"/>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a:lstStyle/>
          <a:p>
            <a:endParaRPr lang="en-US" smtClean="0"/>
          </a:p>
        </p:txBody>
      </p:sp>
      <p:sp>
        <p:nvSpPr>
          <p:cNvPr id="88068" name="Slide Number Placeholder 3"/>
          <p:cNvSpPr>
            <a:spLocks noGrp="1"/>
          </p:cNvSpPr>
          <p:nvPr>
            <p:ph type="sldNum" sz="quarter" idx="5"/>
          </p:nvPr>
        </p:nvSpPr>
        <p:spPr bwMode="auto">
          <a:noFill/>
          <a:ln>
            <a:miter lim="800000"/>
            <a:headEnd/>
            <a:tailEnd/>
          </a:ln>
        </p:spPr>
        <p:txBody>
          <a:bodyPr/>
          <a:lstStyle/>
          <a:p>
            <a:fld id="{60278653-F0DB-4903-B067-E025B9D80869}" type="slidenum">
              <a:rPr lang="en-US"/>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a:lstStyle/>
          <a:p>
            <a:endParaRPr lang="en-US" smtClean="0"/>
          </a:p>
        </p:txBody>
      </p:sp>
      <p:sp>
        <p:nvSpPr>
          <p:cNvPr id="90116" name="Slide Number Placeholder 3"/>
          <p:cNvSpPr>
            <a:spLocks noGrp="1"/>
          </p:cNvSpPr>
          <p:nvPr>
            <p:ph type="sldNum" sz="quarter" idx="5"/>
          </p:nvPr>
        </p:nvSpPr>
        <p:spPr bwMode="auto">
          <a:noFill/>
          <a:ln>
            <a:miter lim="800000"/>
            <a:headEnd/>
            <a:tailEnd/>
          </a:ln>
        </p:spPr>
        <p:txBody>
          <a:bodyPr/>
          <a:lstStyle/>
          <a:p>
            <a:fld id="{57EDF3AC-00A7-41A7-AAEC-7F5C15E41102}" type="slidenum">
              <a:rPr lang="en-US"/>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92163" name="Rectangle 3"/>
          <p:cNvSpPr>
            <a:spLocks noGrp="1" noChangeArrowheads="1"/>
          </p:cNvSpPr>
          <p:nvPr>
            <p:ph type="body" idx="1"/>
          </p:nvPr>
        </p:nvSpPr>
        <p:spPr bwMode="auto">
          <a:noFill/>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a:lstStyle/>
          <a:p>
            <a:r>
              <a:rPr lang="en-US" b="1" smtClean="0"/>
              <a:t>Note to Instructor</a:t>
            </a:r>
          </a:p>
          <a:p>
            <a:endParaRPr lang="en-US" b="1" smtClean="0"/>
          </a:p>
          <a:p>
            <a:r>
              <a:rPr lang="en-US" b="1" smtClean="0"/>
              <a:t>Discussion Question</a:t>
            </a:r>
          </a:p>
          <a:p>
            <a:r>
              <a:rPr lang="en-US" i="1" smtClean="0"/>
              <a:t>Which of these do you think is most effective?</a:t>
            </a:r>
            <a:r>
              <a:rPr lang="en-US" b="1" smtClean="0"/>
              <a:t> </a:t>
            </a:r>
          </a:p>
          <a:p>
            <a:r>
              <a:rPr lang="en-US" smtClean="0"/>
              <a:t>They will realize that different tools are better for different targets, products, stages in the product life cycle, and goals of the marketer.</a:t>
            </a:r>
          </a:p>
        </p:txBody>
      </p:sp>
      <p:sp>
        <p:nvSpPr>
          <p:cNvPr id="20484" name="Slide Number Placeholder 3"/>
          <p:cNvSpPr>
            <a:spLocks noGrp="1"/>
          </p:cNvSpPr>
          <p:nvPr>
            <p:ph type="sldNum" sz="quarter" idx="5"/>
          </p:nvPr>
        </p:nvSpPr>
        <p:spPr bwMode="auto">
          <a:noFill/>
          <a:ln>
            <a:miter lim="800000"/>
            <a:headEnd/>
            <a:tailEnd/>
          </a:ln>
        </p:spPr>
        <p:txBody>
          <a:bodyPr/>
          <a:lstStyle/>
          <a:p>
            <a:fld id="{554E36F5-4DE5-4E9A-B555-74AF1672F015}"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a:lstStyle/>
          <a:p>
            <a:endParaRPr lang="en-US" smtClean="0"/>
          </a:p>
        </p:txBody>
      </p:sp>
      <p:sp>
        <p:nvSpPr>
          <p:cNvPr id="22532" name="Slide Number Placeholder 3"/>
          <p:cNvSpPr>
            <a:spLocks noGrp="1"/>
          </p:cNvSpPr>
          <p:nvPr>
            <p:ph type="sldNum" sz="quarter" idx="5"/>
          </p:nvPr>
        </p:nvSpPr>
        <p:spPr bwMode="auto">
          <a:noFill/>
          <a:ln>
            <a:miter lim="800000"/>
            <a:headEnd/>
            <a:tailEnd/>
          </a:ln>
        </p:spPr>
        <p:txBody>
          <a:bodyPr/>
          <a:lstStyle/>
          <a:p>
            <a:fld id="{D35AE548-EC19-4786-97EA-EA2E7F69135F}"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r>
              <a:rPr lang="en-US" b="1" smtClean="0"/>
              <a:t>Note to Instructor</a:t>
            </a:r>
          </a:p>
          <a:p>
            <a:endParaRPr lang="en-US" b="1" smtClean="0"/>
          </a:p>
          <a:p>
            <a:r>
              <a:rPr lang="en-US" b="1" smtClean="0"/>
              <a:t>Discussion Question</a:t>
            </a:r>
          </a:p>
          <a:p>
            <a:r>
              <a:rPr lang="en-US" i="1" smtClean="0"/>
              <a:t>What sales promotions have you seen in the last two months?</a:t>
            </a:r>
            <a:endParaRPr lang="en-US" smtClean="0"/>
          </a:p>
          <a:p>
            <a:r>
              <a:rPr lang="en-US" smtClean="0"/>
              <a:t>They will often mention similar coupon books, fast food contests, and demonstrations in stores.</a:t>
            </a:r>
          </a:p>
        </p:txBody>
      </p:sp>
      <p:sp>
        <p:nvSpPr>
          <p:cNvPr id="24580" name="Slide Number Placeholder 3"/>
          <p:cNvSpPr>
            <a:spLocks noGrp="1"/>
          </p:cNvSpPr>
          <p:nvPr>
            <p:ph type="sldNum" sz="quarter" idx="5"/>
          </p:nvPr>
        </p:nvSpPr>
        <p:spPr bwMode="auto">
          <a:noFill/>
          <a:ln>
            <a:miter lim="800000"/>
            <a:headEnd/>
            <a:tailEnd/>
          </a:ln>
        </p:spPr>
        <p:txBody>
          <a:bodyPr/>
          <a:lstStyle/>
          <a:p>
            <a:fld id="{474DF2F2-79D3-4A04-83EC-3CAE9284835F}"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r>
              <a:rPr lang="en-US" b="1" smtClean="0"/>
              <a:t>Note to Instructor</a:t>
            </a:r>
          </a:p>
          <a:p>
            <a:r>
              <a:rPr lang="en-US" smtClean="0"/>
              <a:t>This link is to McDonald’s Web page for press releases. Before clicking you might ask the students what kind of information McDonald’s might issue press releases about. You can then see the press releases which talk about finances, marketing strategies, and organizational issues.</a:t>
            </a:r>
          </a:p>
        </p:txBody>
      </p:sp>
      <p:sp>
        <p:nvSpPr>
          <p:cNvPr id="26628" name="Slide Number Placeholder 3"/>
          <p:cNvSpPr>
            <a:spLocks noGrp="1"/>
          </p:cNvSpPr>
          <p:nvPr>
            <p:ph type="sldNum" sz="quarter" idx="5"/>
          </p:nvPr>
        </p:nvSpPr>
        <p:spPr bwMode="auto">
          <a:noFill/>
          <a:ln>
            <a:miter lim="800000"/>
            <a:headEnd/>
            <a:tailEnd/>
          </a:ln>
        </p:spPr>
        <p:txBody>
          <a:bodyPr/>
          <a:lstStyle/>
          <a:p>
            <a:fld id="{AAF55AF1-4136-4A81-B36C-41CB0B5BB9AA}"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endParaRPr lang="en-US" smtClean="0"/>
          </a:p>
        </p:txBody>
      </p:sp>
      <p:sp>
        <p:nvSpPr>
          <p:cNvPr id="28676" name="Slide Number Placeholder 3"/>
          <p:cNvSpPr>
            <a:spLocks noGrp="1"/>
          </p:cNvSpPr>
          <p:nvPr>
            <p:ph type="sldNum" sz="quarter" idx="5"/>
          </p:nvPr>
        </p:nvSpPr>
        <p:spPr bwMode="auto">
          <a:noFill/>
          <a:ln>
            <a:miter lim="800000"/>
            <a:headEnd/>
            <a:tailEnd/>
          </a:ln>
        </p:spPr>
        <p:txBody>
          <a:bodyPr/>
          <a:lstStyle/>
          <a:p>
            <a:fld id="{2A3BC0B5-5640-4174-B89D-A65DC78D5EE6}"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lstStyle/>
          <a:p>
            <a:r>
              <a:rPr lang="en-US" smtClean="0"/>
              <a:t>Note to Instructor</a:t>
            </a:r>
          </a:p>
          <a:p>
            <a:r>
              <a:rPr lang="en-US" smtClean="0"/>
              <a:t>This Web link is to boston.com—a regional news Web site. This site usually has extensive banner advertising and sponsorships. A good question to ask students is “Why is this considered direct marketing.” Tell them that it is targeted, expects an immediate response, and is measurable.</a:t>
            </a:r>
          </a:p>
        </p:txBody>
      </p:sp>
      <p:sp>
        <p:nvSpPr>
          <p:cNvPr id="30724" name="Slide Number Placeholder 3"/>
          <p:cNvSpPr>
            <a:spLocks noGrp="1"/>
          </p:cNvSpPr>
          <p:nvPr>
            <p:ph type="sldNum" sz="quarter" idx="5"/>
          </p:nvPr>
        </p:nvSpPr>
        <p:spPr bwMode="auto">
          <a:noFill/>
          <a:ln>
            <a:miter lim="800000"/>
            <a:headEnd/>
            <a:tailEnd/>
          </a:ln>
        </p:spPr>
        <p:txBody>
          <a:bodyPr/>
          <a:lstStyle/>
          <a:p>
            <a:fld id="{DE84C4FD-04A0-42AF-8899-82A86C4D2C39}"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Small Title 1"/>
          <p:cNvPicPr>
            <a:picLocks noChangeAspect="1" noChangeArrowheads="1"/>
          </p:cNvPicPr>
          <p:nvPr userDrawn="1"/>
        </p:nvPicPr>
        <p:blipFill>
          <a:blip r:embed="rId2"/>
          <a:srcRect/>
          <a:stretch>
            <a:fillRect/>
          </a:stretch>
        </p:blipFill>
        <p:spPr bwMode="auto">
          <a:xfrm>
            <a:off x="8286750" y="3276600"/>
            <a:ext cx="857250" cy="3581400"/>
          </a:xfrm>
          <a:prstGeom prst="rect">
            <a:avLst/>
          </a:prstGeom>
          <a:noFill/>
          <a:ln w="9525">
            <a:noFill/>
            <a:miter lim="800000"/>
            <a:headEnd/>
            <a:tailEnd/>
          </a:ln>
        </p:spPr>
      </p:pic>
      <p:sp>
        <p:nvSpPr>
          <p:cNvPr id="5" name="Rectangle 5"/>
          <p:cNvSpPr txBox="1">
            <a:spLocks noChangeArrowheads="1"/>
          </p:cNvSpPr>
          <p:nvPr userDrawn="1"/>
        </p:nvSpPr>
        <p:spPr bwMode="auto">
          <a:xfrm>
            <a:off x="6096000" y="6477000"/>
            <a:ext cx="2117725" cy="381000"/>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a:solidFill>
                  <a:srgbClr val="C00000"/>
                </a:solidFill>
                <a:cs typeface="Tahoma" charset="0"/>
              </a:rPr>
              <a:t>Chapter 14 - slide </a:t>
            </a:r>
            <a:fld id="{BDE8BCC1-4DE9-4AB3-B61B-AC698A8C8C12}" type="slidenum">
              <a:rPr lang="en-US" sz="1600" b="1">
                <a:solidFill>
                  <a:srgbClr val="C00000"/>
                </a:solidFill>
                <a:cs typeface="Tahoma" charset="0"/>
              </a:rPr>
              <a:pPr algn="ctr">
                <a:lnSpc>
                  <a:spcPct val="102000"/>
                </a:lnSpc>
                <a:buFont typeface="Wingdings" charset="2"/>
                <a:buNone/>
                <a:tabLst>
                  <a:tab pos="723900" algn="l"/>
                  <a:tab pos="1447800" algn="l"/>
                  <a:tab pos="2171700" algn="l"/>
                </a:tabLst>
              </a:pPr>
              <a:t>‹#›</a:t>
            </a:fld>
            <a:endParaRPr lang="en-US" sz="1600" b="1">
              <a:solidFill>
                <a:srgbClr val="C00000"/>
              </a:solidFill>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a:solidFill>
                  <a:srgbClr val="A6A6A6"/>
                </a:solidFill>
                <a:cs typeface="Tahoma" charset="0"/>
              </a:rPr>
              <a:t>Copyright © 2009 Pearson Education, Inc.  </a:t>
            </a:r>
          </a:p>
          <a:p>
            <a:pPr>
              <a:lnSpc>
                <a:spcPct val="102000"/>
              </a:lnSpc>
              <a:buFont typeface="Wingdings" charset="2"/>
              <a:buNone/>
              <a:tabLst>
                <a:tab pos="723900" algn="l"/>
                <a:tab pos="1447800" algn="l"/>
                <a:tab pos="2171700" algn="l"/>
              </a:tabLst>
            </a:pPr>
            <a:r>
              <a:rPr lang="en-US" sz="1400" b="1">
                <a:solidFill>
                  <a:srgbClr val="A6A6A6"/>
                </a:solidFill>
                <a:cs typeface="Tahoma" charset="0"/>
              </a:rPr>
              <a:t>Publishing as Prentice Hall</a:t>
            </a:r>
          </a:p>
        </p:txBody>
      </p:sp>
      <p:pic>
        <p:nvPicPr>
          <p:cNvPr id="7" name="Picture 20" descr="Title 2"/>
          <p:cNvPicPr>
            <a:picLocks noChangeAspect="1" noChangeArrowheads="1"/>
          </p:cNvPicPr>
          <p:nvPr userDrawn="1"/>
        </p:nvPicPr>
        <p:blipFill>
          <a:blip r:embed="rId3"/>
          <a:srcRect/>
          <a:stretch>
            <a:fillRect/>
          </a:stretch>
        </p:blipFill>
        <p:spPr bwMode="auto">
          <a:xfrm>
            <a:off x="0" y="0"/>
            <a:ext cx="9145588" cy="6859588"/>
          </a:xfrm>
          <a:prstGeom prst="rect">
            <a:avLst/>
          </a:prstGeom>
          <a:noFill/>
          <a:ln w="9525">
            <a:noFill/>
            <a:miter lim="800000"/>
            <a:headEnd/>
            <a:tailEnd/>
          </a:ln>
        </p:spPr>
      </p:pic>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9475B0C-94D5-4480-93C7-3D86CEBE605A}" type="datetime1">
              <a:rPr lang="en-US"/>
              <a:pPr/>
              <a:t>2/16/2011</a:t>
            </a:fld>
            <a:endParaRPr lang="en-US"/>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C46E14D-B1B2-476E-9711-C58D49DF06F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40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447800"/>
            <a:ext cx="7162800" cy="381000"/>
          </a:xfrm>
        </p:spPr>
        <p:txBody>
          <a:bodyPr/>
          <a:lstStyle>
            <a:lvl1pPr algn="ctr">
              <a:lnSpc>
                <a:spcPts val="2800"/>
              </a:lnSpc>
              <a:spcBef>
                <a:spcPts val="0"/>
              </a:spcBef>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6002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5" name="Footer Placeholder 4"/>
          <p:cNvSpPr>
            <a:spLocks noGrp="1"/>
          </p:cNvSpPr>
          <p:nvPr>
            <p:ph type="ftr" sz="quarter" idx="11"/>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12" descr="Small Title 1"/>
          <p:cNvPicPr>
            <a:picLocks noChangeAspect="1" noChangeArrowheads="1"/>
          </p:cNvPicPr>
          <p:nvPr userDrawn="1"/>
        </p:nvPicPr>
        <p:blipFill>
          <a:blip r:embed="rId12"/>
          <a:srcRect/>
          <a:stretch>
            <a:fillRect/>
          </a:stretch>
        </p:blipFill>
        <p:spPr bwMode="auto">
          <a:xfrm>
            <a:off x="8286750" y="3276600"/>
            <a:ext cx="857250" cy="3581400"/>
          </a:xfrm>
          <a:prstGeom prst="rect">
            <a:avLst/>
          </a:prstGeom>
          <a:noFill/>
          <a:ln w="9525">
            <a:noFill/>
            <a:miter lim="800000"/>
            <a:headEnd/>
            <a:tailEnd/>
          </a:ln>
        </p:spPr>
      </p:pic>
      <p:sp>
        <p:nvSpPr>
          <p:cNvPr id="6" name="Rectangle 5"/>
          <p:cNvSpPr txBox="1">
            <a:spLocks noChangeArrowheads="1"/>
          </p:cNvSpPr>
          <p:nvPr userDrawn="1"/>
        </p:nvSpPr>
        <p:spPr bwMode="auto">
          <a:xfrm>
            <a:off x="6096000" y="6477000"/>
            <a:ext cx="2117725" cy="381000"/>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a:solidFill>
                  <a:srgbClr val="C00000"/>
                </a:solidFill>
                <a:cs typeface="Tahoma" charset="0"/>
              </a:rPr>
              <a:t>Chapter 14 - slide </a:t>
            </a:r>
            <a:fld id="{7C5BFEBD-ADF4-4CA0-8F86-8A4D57226D6F}" type="slidenum">
              <a:rPr lang="en-US" sz="1600" b="1">
                <a:solidFill>
                  <a:srgbClr val="C00000"/>
                </a:solidFill>
                <a:cs typeface="Tahoma" charset="0"/>
              </a:rPr>
              <a:pPr algn="ctr">
                <a:lnSpc>
                  <a:spcPct val="102000"/>
                </a:lnSpc>
                <a:buFont typeface="Wingdings" charset="2"/>
                <a:buNone/>
                <a:tabLst>
                  <a:tab pos="723900" algn="l"/>
                  <a:tab pos="1447800" algn="l"/>
                  <a:tab pos="2171700" algn="l"/>
                </a:tabLst>
              </a:pPr>
              <a:t>‹#›</a:t>
            </a:fld>
            <a:endParaRPr lang="en-US" sz="1600" b="1">
              <a:solidFill>
                <a:srgbClr val="C00000"/>
              </a:solidFill>
              <a:cs typeface="Tahoma"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a:solidFill>
                  <a:srgbClr val="A6A6A6"/>
                </a:solidFill>
                <a:cs typeface="Tahoma" charset="0"/>
              </a:rPr>
              <a:t>Copyright © 2010 Pearson Education, Inc.  </a:t>
            </a:r>
          </a:p>
          <a:p>
            <a:pPr>
              <a:lnSpc>
                <a:spcPct val="102000"/>
              </a:lnSpc>
              <a:buFont typeface="Wingdings" charset="2"/>
              <a:buNone/>
              <a:tabLst>
                <a:tab pos="723900" algn="l"/>
                <a:tab pos="1447800" algn="l"/>
                <a:tab pos="2171700" algn="l"/>
              </a:tabLst>
            </a:pPr>
            <a:r>
              <a:rPr lang="en-US" sz="1400" b="1">
                <a:solidFill>
                  <a:srgbClr val="A6A6A6"/>
                </a:solidFill>
                <a:cs typeface="Tahoma" charset="0"/>
              </a:rPr>
              <a:t>Publishing as Prentice Hall</a:t>
            </a:r>
          </a:p>
        </p:txBody>
      </p:sp>
    </p:spTree>
  </p:cSld>
  <p:clrMap bg1="lt1" tx1="dk1" bg2="lt2" tx2="dk2" accent1="accent1" accent2="accent2" accent3="accent3" accent4="accent4" accent5="accent5" accent6="accent6" hlink="hlink" folHlink="folHlink"/>
  <p:sldLayoutIdLst>
    <p:sldLayoutId id="2147483949" r:id="rId1"/>
    <p:sldLayoutId id="2147483947" r:id="rId2"/>
    <p:sldLayoutId id="2147483948" r:id="rId3"/>
    <p:sldLayoutId id="2147483950" r:id="rId4"/>
    <p:sldLayoutId id="2147483951" r:id="rId5"/>
    <p:sldLayoutId id="2147483952" r:id="rId6"/>
    <p:sldLayoutId id="2147483953" r:id="rId7"/>
    <p:sldLayoutId id="2147483954" r:id="rId8"/>
    <p:sldLayoutId id="2147483955" r:id="rId9"/>
    <p:sldLayoutId id="2147483956" r:id="rId10"/>
  </p:sldLayoutIdLst>
  <p:hf hdr="0" ftr="0" dt="0"/>
  <p:txStyles>
    <p:titleStyle>
      <a:lvl1pPr algn="ctr" rtl="0" eaLnBrk="0" fontAlgn="base" hangingPunct="0">
        <a:spcBef>
          <a:spcPct val="0"/>
        </a:spcBef>
        <a:spcAft>
          <a:spcPct val="0"/>
        </a:spcAft>
        <a:defRPr sz="3600" b="1">
          <a:solidFill>
            <a:schemeClr val="tx1"/>
          </a:solidFill>
          <a:latin typeface="+mj-lt"/>
          <a:ea typeface="+mj-ea"/>
          <a:cs typeface="ヒラギノ角ゴ Pro W3"/>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Kotler_POM13e_PPT_14_video_cpb.wmv"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gap.com/browse/info.do?cid=36193"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www.gap.com/browse/info.do?cid=36193"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_R228MSqhm8"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mcdonalds.com/corp/news.htm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boston.com/"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pPr eaLnBrk="1" hangingPunct="1"/>
            <a:r>
              <a:rPr lang="en-US" smtClean="0"/>
              <a:t/>
            </a:r>
            <a:br>
              <a:rPr lang="en-US" smtClean="0"/>
            </a:br>
            <a:r>
              <a:rPr lang="en-US" smtClean="0"/>
              <a:t>Chapter Fourteen</a:t>
            </a:r>
          </a:p>
        </p:txBody>
      </p:sp>
      <p:sp>
        <p:nvSpPr>
          <p:cNvPr id="13315" name="Subtitle 2"/>
          <p:cNvSpPr>
            <a:spLocks noGrp="1"/>
          </p:cNvSpPr>
          <p:nvPr>
            <p:ph type="subTitle" idx="1"/>
          </p:nvPr>
        </p:nvSpPr>
        <p:spPr/>
        <p:txBody>
          <a:bodyPr/>
          <a:lstStyle/>
          <a:p>
            <a:r>
              <a:rPr lang="en-US" b="1" smtClean="0">
                <a:latin typeface="Calibri" charset="0"/>
              </a:rPr>
              <a:t>Communicating Customer Value: Integrated Marketing Communications Strategy</a:t>
            </a:r>
            <a:endParaRPr lang="en-US" sz="3600" smtClean="0">
              <a:latin typeface="Calibri"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z="3600" smtClean="0"/>
              <a:t>Integrated Marketing Communications</a:t>
            </a:r>
          </a:p>
        </p:txBody>
      </p:sp>
      <p:sp>
        <p:nvSpPr>
          <p:cNvPr id="31747" name="Rectangle 3"/>
          <p:cNvSpPr>
            <a:spLocks noGrp="1" noChangeArrowheads="1"/>
          </p:cNvSpPr>
          <p:nvPr>
            <p:ph idx="1"/>
          </p:nvPr>
        </p:nvSpPr>
        <p:spPr>
          <a:xfrm>
            <a:off x="381000" y="2133600"/>
            <a:ext cx="4114800" cy="4114800"/>
          </a:xfrm>
        </p:spPr>
        <p:txBody>
          <a:bodyPr/>
          <a:lstStyle/>
          <a:p>
            <a:r>
              <a:rPr lang="en-US" sz="3000" smtClean="0">
                <a:latin typeface="Calibri" charset="0"/>
              </a:rPr>
              <a:t>Consumers are better informed</a:t>
            </a:r>
          </a:p>
          <a:p>
            <a:r>
              <a:rPr lang="en-US" sz="3000" smtClean="0">
                <a:latin typeface="Calibri" charset="0"/>
              </a:rPr>
              <a:t>More communication</a:t>
            </a:r>
          </a:p>
          <a:p>
            <a:r>
              <a:rPr lang="en-US" sz="3000" smtClean="0">
                <a:latin typeface="Calibri" charset="0"/>
              </a:rPr>
              <a:t>Less mass marketing</a:t>
            </a:r>
          </a:p>
          <a:p>
            <a:r>
              <a:rPr lang="en-US" sz="3000" smtClean="0">
                <a:latin typeface="Calibri" charset="0"/>
              </a:rPr>
              <a:t>Changing communications technology</a:t>
            </a:r>
          </a:p>
        </p:txBody>
      </p:sp>
      <p:sp>
        <p:nvSpPr>
          <p:cNvPr id="31748" name="Text Placeholder 6"/>
          <p:cNvSpPr>
            <a:spLocks noGrp="1"/>
          </p:cNvSpPr>
          <p:nvPr>
            <p:ph type="body" sz="quarter" idx="13"/>
          </p:nvPr>
        </p:nvSpPr>
        <p:spPr/>
        <p:txBody>
          <a:bodyPr/>
          <a:lstStyle/>
          <a:p>
            <a:pPr>
              <a:spcBef>
                <a:spcPct val="0"/>
              </a:spcBef>
            </a:pPr>
            <a:r>
              <a:rPr lang="en-US" smtClean="0">
                <a:latin typeface="Calibri" charset="0"/>
              </a:rPr>
              <a:t>The New Marketing Communications Landscape</a:t>
            </a:r>
          </a:p>
          <a:p>
            <a:pPr>
              <a:spcBef>
                <a:spcPct val="0"/>
              </a:spcBef>
            </a:pPr>
            <a:endParaRPr lang="en-US" smtClean="0">
              <a:latin typeface="Calibri" charset="0"/>
            </a:endParaRPr>
          </a:p>
        </p:txBody>
      </p:sp>
      <p:pic>
        <p:nvPicPr>
          <p:cNvPr id="31749" name="Picture 4" descr="ph14_04.jpg"/>
          <p:cNvPicPr>
            <a:picLocks noChangeAspect="1"/>
          </p:cNvPicPr>
          <p:nvPr/>
        </p:nvPicPr>
        <p:blipFill>
          <a:blip r:embed="rId3"/>
          <a:srcRect/>
          <a:stretch>
            <a:fillRect/>
          </a:stretch>
        </p:blipFill>
        <p:spPr bwMode="auto">
          <a:xfrm>
            <a:off x="4800600" y="2438400"/>
            <a:ext cx="3200400" cy="38068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z="3600" smtClean="0"/>
              <a:t>Integrated Marketing Communications</a:t>
            </a:r>
          </a:p>
        </p:txBody>
      </p:sp>
      <p:sp>
        <p:nvSpPr>
          <p:cNvPr id="33795" name="Rectangle 3"/>
          <p:cNvSpPr>
            <a:spLocks noGrp="1" noChangeArrowheads="1"/>
          </p:cNvSpPr>
          <p:nvPr>
            <p:ph idx="1"/>
          </p:nvPr>
        </p:nvSpPr>
        <p:spPr/>
        <p:txBody>
          <a:bodyPr/>
          <a:lstStyle/>
          <a:p>
            <a:pPr marL="533400" indent="-533400" algn="ctr">
              <a:buFontTx/>
              <a:buNone/>
            </a:pPr>
            <a:endParaRPr lang="en-US" sz="2400" b="1" i="1" smtClean="0">
              <a:latin typeface="Times New Roman" charset="0"/>
            </a:endParaRPr>
          </a:p>
          <a:p>
            <a:pPr marL="533400" indent="-533400">
              <a:buFontTx/>
              <a:buNone/>
            </a:pPr>
            <a:r>
              <a:rPr lang="en-US" sz="2800" b="1" smtClean="0">
                <a:latin typeface="Calibri" charset="0"/>
              </a:rPr>
              <a:t>Integrated marketing communications</a:t>
            </a:r>
            <a:r>
              <a:rPr lang="en-US" sz="2800" smtClean="0">
                <a:latin typeface="Calibri" charset="0"/>
              </a:rPr>
              <a:t> is the integration by the company of its communication channels to deliver a clear, consistent, and compelling message about the organization and its brands</a:t>
            </a:r>
          </a:p>
        </p:txBody>
      </p:sp>
      <p:sp>
        <p:nvSpPr>
          <p:cNvPr id="33796" name="Text Placeholder 3"/>
          <p:cNvSpPr>
            <a:spLocks noGrp="1"/>
          </p:cNvSpPr>
          <p:nvPr>
            <p:ph type="body" sz="quarter" idx="13"/>
          </p:nvPr>
        </p:nvSpPr>
        <p:spPr/>
        <p:txBody>
          <a:bodyPr/>
          <a:lstStyle/>
          <a:p>
            <a:pPr>
              <a:spcBef>
                <a:spcPct val="0"/>
              </a:spcBef>
            </a:pPr>
            <a:r>
              <a:rPr lang="en-US" smtClean="0">
                <a:latin typeface="Calibri" charset="0"/>
              </a:rPr>
              <a:t>The Need for Integrated Marketing Communications</a:t>
            </a:r>
          </a:p>
          <a:p>
            <a:pPr>
              <a:spcBef>
                <a:spcPct val="0"/>
              </a:spcBef>
            </a:pPr>
            <a:endParaRPr lang="en-US" smtClean="0">
              <a:latin typeface="Calibri" charset="0"/>
            </a:endParaRPr>
          </a:p>
        </p:txBody>
      </p:sp>
      <p:pic>
        <p:nvPicPr>
          <p:cNvPr id="33797" name="Picture 1036" descr="Movie%20icon">
            <a:hlinkClick r:id="rId3" action="ppaction://hlinkfile"/>
          </p:cNvPr>
          <p:cNvPicPr>
            <a:picLocks noChangeAspect="1" noChangeArrowheads="1"/>
          </p:cNvPicPr>
          <p:nvPr/>
        </p:nvPicPr>
        <p:blipFill>
          <a:blip r:embed="rId4"/>
          <a:srcRect/>
          <a:stretch>
            <a:fillRect/>
          </a:stretch>
        </p:blipFill>
        <p:spPr bwMode="auto">
          <a:xfrm>
            <a:off x="8077200" y="228600"/>
            <a:ext cx="650875" cy="733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457200"/>
            <a:ext cx="7772400" cy="1143000"/>
          </a:xfrm>
        </p:spPr>
        <p:txBody>
          <a:bodyPr/>
          <a:lstStyle/>
          <a:p>
            <a:r>
              <a:rPr lang="en-US" smtClean="0"/>
              <a:t>A View of the Communication Process</a:t>
            </a:r>
          </a:p>
        </p:txBody>
      </p:sp>
      <p:sp>
        <p:nvSpPr>
          <p:cNvPr id="35843" name="Rectangle 3"/>
          <p:cNvSpPr>
            <a:spLocks noGrp="1" noChangeArrowheads="1"/>
          </p:cNvSpPr>
          <p:nvPr>
            <p:ph type="body" sz="quarter" idx="13"/>
          </p:nvPr>
        </p:nvSpPr>
        <p:spPr/>
        <p:txBody>
          <a:bodyPr/>
          <a:lstStyle/>
          <a:p>
            <a:r>
              <a:rPr lang="en-US" smtClean="0">
                <a:latin typeface="Calibri" charset="0"/>
              </a:rPr>
              <a:t>The Communication Process</a:t>
            </a:r>
          </a:p>
          <a:p>
            <a:endParaRPr lang="en-US" smtClean="0">
              <a:latin typeface="Calibri" charset="0"/>
            </a:endParaRPr>
          </a:p>
          <a:p>
            <a:endParaRPr lang="en-US" smtClean="0">
              <a:latin typeface="Calibri" charset="0"/>
            </a:endParaRPr>
          </a:p>
          <a:p>
            <a:endParaRPr lang="en-US" smtClean="0">
              <a:latin typeface="Calibri" charset="0"/>
            </a:endParaRPr>
          </a:p>
        </p:txBody>
      </p:sp>
      <p:pic>
        <p:nvPicPr>
          <p:cNvPr id="35844" name="Picture 6" descr="fig14_02wo"/>
          <p:cNvPicPr>
            <a:picLocks noChangeAspect="1" noChangeArrowheads="1"/>
          </p:cNvPicPr>
          <p:nvPr/>
        </p:nvPicPr>
        <p:blipFill>
          <a:blip r:embed="rId3"/>
          <a:srcRect/>
          <a:stretch>
            <a:fillRect/>
          </a:stretch>
        </p:blipFill>
        <p:spPr bwMode="auto">
          <a:xfrm>
            <a:off x="381000" y="2646363"/>
            <a:ext cx="8077200" cy="31448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304800"/>
            <a:ext cx="7772400" cy="1143000"/>
          </a:xfrm>
        </p:spPr>
        <p:txBody>
          <a:bodyPr/>
          <a:lstStyle/>
          <a:p>
            <a:r>
              <a:rPr lang="en-US" smtClean="0"/>
              <a:t>Steps in Developing Effective Marketing Communication</a:t>
            </a:r>
          </a:p>
        </p:txBody>
      </p:sp>
      <p:graphicFrame>
        <p:nvGraphicFramePr>
          <p:cNvPr id="4" name="Diagram 3"/>
          <p:cNvGraphicFramePr/>
          <p:nvPr/>
        </p:nvGraphicFramePr>
        <p:xfrm>
          <a:off x="533400" y="1676400"/>
          <a:ext cx="7772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62000" y="228600"/>
            <a:ext cx="7772400" cy="1143000"/>
          </a:xfrm>
        </p:spPr>
        <p:txBody>
          <a:bodyPr/>
          <a:lstStyle/>
          <a:p>
            <a:r>
              <a:rPr lang="en-US" smtClean="0"/>
              <a:t>Steps in Developing Effective Communication</a:t>
            </a:r>
          </a:p>
        </p:txBody>
      </p:sp>
      <p:sp>
        <p:nvSpPr>
          <p:cNvPr id="39939" name="Text Placeholder 6"/>
          <p:cNvSpPr>
            <a:spLocks noGrp="1"/>
          </p:cNvSpPr>
          <p:nvPr>
            <p:ph type="body" sz="quarter" idx="13"/>
          </p:nvPr>
        </p:nvSpPr>
        <p:spPr>
          <a:xfrm>
            <a:off x="914400" y="1905000"/>
            <a:ext cx="7162800" cy="381000"/>
          </a:xfrm>
        </p:spPr>
        <p:txBody>
          <a:bodyPr/>
          <a:lstStyle/>
          <a:p>
            <a:r>
              <a:rPr lang="en-US" smtClean="0">
                <a:latin typeface="Calibri" charset="0"/>
              </a:rPr>
              <a:t>Identifying the Target market</a:t>
            </a:r>
          </a:p>
        </p:txBody>
      </p:sp>
      <p:graphicFrame>
        <p:nvGraphicFramePr>
          <p:cNvPr id="5" name="Diagram 4"/>
          <p:cNvGraphicFramePr/>
          <p:nvPr/>
        </p:nvGraphicFramePr>
        <p:xfrm>
          <a:off x="457200" y="2514600"/>
          <a:ext cx="44196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9941" name="Picture 5" descr="ph14_07.jpg"/>
          <p:cNvPicPr>
            <a:picLocks noChangeAspect="1"/>
          </p:cNvPicPr>
          <p:nvPr/>
        </p:nvPicPr>
        <p:blipFill>
          <a:blip r:embed="rId7"/>
          <a:srcRect/>
          <a:stretch>
            <a:fillRect/>
          </a:stretch>
        </p:blipFill>
        <p:spPr bwMode="auto">
          <a:xfrm>
            <a:off x="4876800" y="2743200"/>
            <a:ext cx="3581400" cy="2149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z="3600" smtClean="0"/>
              <a:t>Steps in Developing Effective Marketing Communication</a:t>
            </a:r>
          </a:p>
        </p:txBody>
      </p:sp>
      <p:sp>
        <p:nvSpPr>
          <p:cNvPr id="41987" name="Rectangle 3"/>
          <p:cNvSpPr>
            <a:spLocks noGrp="1" noChangeArrowheads="1"/>
          </p:cNvSpPr>
          <p:nvPr>
            <p:ph idx="1"/>
          </p:nvPr>
        </p:nvSpPr>
        <p:spPr>
          <a:xfrm>
            <a:off x="685800" y="2362200"/>
            <a:ext cx="7772400" cy="1676400"/>
          </a:xfrm>
        </p:spPr>
        <p:txBody>
          <a:bodyPr/>
          <a:lstStyle/>
          <a:p>
            <a:r>
              <a:rPr lang="en-US" sz="2800" smtClean="0">
                <a:latin typeface="Calibri" charset="0"/>
              </a:rPr>
              <a:t>Marketers seek a purchase response that results from a consumer decision-making process that includes the stages of buyer readiness</a:t>
            </a:r>
          </a:p>
        </p:txBody>
      </p:sp>
      <p:sp>
        <p:nvSpPr>
          <p:cNvPr id="41988" name="Text Placeholder 3"/>
          <p:cNvSpPr>
            <a:spLocks noGrp="1"/>
          </p:cNvSpPr>
          <p:nvPr>
            <p:ph type="body" sz="quarter" idx="13"/>
          </p:nvPr>
        </p:nvSpPr>
        <p:spPr/>
        <p:txBody>
          <a:bodyPr/>
          <a:lstStyle/>
          <a:p>
            <a:pPr>
              <a:spcBef>
                <a:spcPct val="0"/>
              </a:spcBef>
            </a:pPr>
            <a:r>
              <a:rPr lang="en-US" smtClean="0">
                <a:latin typeface="Calibri" charset="0"/>
              </a:rPr>
              <a:t>Determining the Communication Objectives</a:t>
            </a:r>
          </a:p>
        </p:txBody>
      </p:sp>
      <p:pic>
        <p:nvPicPr>
          <p:cNvPr id="41989" name="Picture 6" descr="fig14_03wo"/>
          <p:cNvPicPr>
            <a:picLocks noChangeAspect="1" noChangeArrowheads="1"/>
          </p:cNvPicPr>
          <p:nvPr/>
        </p:nvPicPr>
        <p:blipFill>
          <a:blip r:embed="rId3"/>
          <a:srcRect/>
          <a:stretch>
            <a:fillRect/>
          </a:stretch>
        </p:blipFill>
        <p:spPr bwMode="auto">
          <a:xfrm>
            <a:off x="238125" y="4291013"/>
            <a:ext cx="8372475" cy="7381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z="3600" smtClean="0"/>
              <a:t>Steps in Developing Effective Marketing Communication</a:t>
            </a:r>
          </a:p>
        </p:txBody>
      </p:sp>
      <p:sp>
        <p:nvSpPr>
          <p:cNvPr id="44035" name="Rectangle 3"/>
          <p:cNvSpPr>
            <a:spLocks noGrp="1" noChangeArrowheads="1"/>
          </p:cNvSpPr>
          <p:nvPr>
            <p:ph idx="1"/>
          </p:nvPr>
        </p:nvSpPr>
        <p:spPr>
          <a:xfrm>
            <a:off x="1143000" y="1981200"/>
            <a:ext cx="7772400" cy="4114800"/>
          </a:xfrm>
        </p:spPr>
        <p:txBody>
          <a:bodyPr/>
          <a:lstStyle/>
          <a:p>
            <a:endParaRPr lang="en-US" smtClean="0">
              <a:latin typeface="Calibri" charset="0"/>
            </a:endParaRPr>
          </a:p>
          <a:p>
            <a:pPr>
              <a:buFontTx/>
              <a:buNone/>
            </a:pPr>
            <a:r>
              <a:rPr lang="en-US" smtClean="0">
                <a:latin typeface="Calibri" charset="0"/>
              </a:rPr>
              <a:t>AIDA Model</a:t>
            </a:r>
          </a:p>
          <a:p>
            <a:r>
              <a:rPr lang="en-US" smtClean="0">
                <a:latin typeface="Calibri" charset="0"/>
              </a:rPr>
              <a:t>Get </a:t>
            </a:r>
            <a:r>
              <a:rPr lang="en-US" b="1" smtClean="0">
                <a:latin typeface="Calibri" charset="0"/>
              </a:rPr>
              <a:t>A</a:t>
            </a:r>
            <a:r>
              <a:rPr lang="en-US" smtClean="0">
                <a:latin typeface="Calibri" charset="0"/>
              </a:rPr>
              <a:t>ttention</a:t>
            </a:r>
          </a:p>
          <a:p>
            <a:r>
              <a:rPr lang="en-US" smtClean="0">
                <a:latin typeface="Calibri" charset="0"/>
              </a:rPr>
              <a:t>Hold </a:t>
            </a:r>
            <a:r>
              <a:rPr lang="en-US" b="1" smtClean="0">
                <a:latin typeface="Calibri" charset="0"/>
              </a:rPr>
              <a:t>I</a:t>
            </a:r>
            <a:r>
              <a:rPr lang="en-US" smtClean="0">
                <a:latin typeface="Calibri" charset="0"/>
              </a:rPr>
              <a:t>nterest</a:t>
            </a:r>
          </a:p>
          <a:p>
            <a:r>
              <a:rPr lang="en-US" smtClean="0">
                <a:latin typeface="Calibri" charset="0"/>
              </a:rPr>
              <a:t>Arouse </a:t>
            </a:r>
            <a:r>
              <a:rPr lang="en-US" b="1" smtClean="0">
                <a:latin typeface="Calibri" charset="0"/>
              </a:rPr>
              <a:t>D</a:t>
            </a:r>
            <a:r>
              <a:rPr lang="en-US" smtClean="0">
                <a:latin typeface="Calibri" charset="0"/>
              </a:rPr>
              <a:t>esire</a:t>
            </a:r>
          </a:p>
          <a:p>
            <a:r>
              <a:rPr lang="en-US" smtClean="0">
                <a:latin typeface="Calibri" charset="0"/>
              </a:rPr>
              <a:t>Obtain </a:t>
            </a:r>
            <a:r>
              <a:rPr lang="en-US" b="1" smtClean="0">
                <a:latin typeface="Calibri" charset="0"/>
              </a:rPr>
              <a:t>A</a:t>
            </a:r>
            <a:r>
              <a:rPr lang="en-US" smtClean="0">
                <a:latin typeface="Calibri" charset="0"/>
              </a:rPr>
              <a:t>ction</a:t>
            </a:r>
          </a:p>
          <a:p>
            <a:endParaRPr lang="en-US" smtClean="0">
              <a:latin typeface="Calibri" charset="0"/>
            </a:endParaRPr>
          </a:p>
        </p:txBody>
      </p:sp>
      <p:sp>
        <p:nvSpPr>
          <p:cNvPr id="44036" name="Text Placeholder 3"/>
          <p:cNvSpPr>
            <a:spLocks noGrp="1"/>
          </p:cNvSpPr>
          <p:nvPr>
            <p:ph type="body" sz="quarter" idx="13"/>
          </p:nvPr>
        </p:nvSpPr>
        <p:spPr/>
        <p:txBody>
          <a:bodyPr/>
          <a:lstStyle/>
          <a:p>
            <a:pPr>
              <a:spcBef>
                <a:spcPct val="0"/>
              </a:spcBef>
            </a:pPr>
            <a:r>
              <a:rPr lang="en-US" smtClean="0">
                <a:latin typeface="Calibri" charset="0"/>
              </a:rPr>
              <a:t>Designing a Message</a:t>
            </a:r>
          </a:p>
          <a:p>
            <a:pPr>
              <a:spcBef>
                <a:spcPct val="0"/>
              </a:spcBef>
            </a:pPr>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z="3600" smtClean="0"/>
              <a:t>Steps in Developing Effective Marketing Communication</a:t>
            </a:r>
          </a:p>
        </p:txBody>
      </p:sp>
      <p:sp>
        <p:nvSpPr>
          <p:cNvPr id="46083" name="Rectangle 3"/>
          <p:cNvSpPr>
            <a:spLocks noGrp="1" noChangeArrowheads="1"/>
          </p:cNvSpPr>
          <p:nvPr>
            <p:ph idx="1"/>
          </p:nvPr>
        </p:nvSpPr>
        <p:spPr>
          <a:xfrm>
            <a:off x="685800" y="1905000"/>
            <a:ext cx="4419600" cy="4114800"/>
          </a:xfrm>
        </p:spPr>
        <p:txBody>
          <a:bodyPr/>
          <a:lstStyle/>
          <a:p>
            <a:pPr marL="533400" indent="-533400" algn="ctr">
              <a:buFontTx/>
              <a:buNone/>
            </a:pPr>
            <a:endParaRPr lang="en-US" sz="2800" b="1" i="1" smtClean="0">
              <a:solidFill>
                <a:srgbClr val="1A643E"/>
              </a:solidFill>
              <a:latin typeface="Times New Roman" charset="0"/>
            </a:endParaRPr>
          </a:p>
          <a:p>
            <a:pPr marL="533400" indent="-533400">
              <a:buFontTx/>
              <a:buNone/>
            </a:pPr>
            <a:r>
              <a:rPr lang="en-US" sz="2800" b="1" smtClean="0">
                <a:latin typeface="Calibri" charset="0"/>
              </a:rPr>
              <a:t>Message content</a:t>
            </a:r>
            <a:r>
              <a:rPr lang="en-US" sz="2800" smtClean="0">
                <a:latin typeface="Calibri" charset="0"/>
              </a:rPr>
              <a:t> is an appeal or theme that will produce the desired response</a:t>
            </a:r>
          </a:p>
          <a:p>
            <a:pPr marL="533400" indent="-533400"/>
            <a:r>
              <a:rPr lang="en-US" sz="2800" smtClean="0">
                <a:latin typeface="Calibri" charset="0"/>
              </a:rPr>
              <a:t>Rational appeal</a:t>
            </a:r>
          </a:p>
          <a:p>
            <a:pPr marL="533400" indent="-533400"/>
            <a:r>
              <a:rPr lang="en-US" sz="2800" smtClean="0">
                <a:latin typeface="Calibri" charset="0"/>
              </a:rPr>
              <a:t>Emotional appeal</a:t>
            </a:r>
          </a:p>
          <a:p>
            <a:pPr marL="533400" indent="-533400"/>
            <a:r>
              <a:rPr lang="en-US" sz="2800" smtClean="0">
                <a:latin typeface="Calibri" charset="0"/>
              </a:rPr>
              <a:t>Moral appeal</a:t>
            </a:r>
          </a:p>
          <a:p>
            <a:pPr marL="533400" indent="-533400">
              <a:buFontTx/>
              <a:buNone/>
            </a:pPr>
            <a:r>
              <a:rPr lang="en-US" sz="2800" b="1" smtClean="0">
                <a:latin typeface="Calibri" charset="0"/>
              </a:rPr>
              <a:t>Message Format</a:t>
            </a:r>
          </a:p>
        </p:txBody>
      </p:sp>
      <p:sp>
        <p:nvSpPr>
          <p:cNvPr id="46084" name="Text Placeholder 3"/>
          <p:cNvSpPr>
            <a:spLocks noGrp="1"/>
          </p:cNvSpPr>
          <p:nvPr>
            <p:ph type="body" sz="quarter" idx="13"/>
          </p:nvPr>
        </p:nvSpPr>
        <p:spPr/>
        <p:txBody>
          <a:bodyPr/>
          <a:lstStyle/>
          <a:p>
            <a:pPr>
              <a:spcBef>
                <a:spcPct val="0"/>
              </a:spcBef>
            </a:pPr>
            <a:r>
              <a:rPr lang="en-US" smtClean="0">
                <a:latin typeface="Calibri" charset="0"/>
              </a:rPr>
              <a:t>Designing a Message</a:t>
            </a:r>
          </a:p>
          <a:p>
            <a:pPr>
              <a:spcBef>
                <a:spcPct val="0"/>
              </a:spcBef>
            </a:pPr>
            <a:endParaRPr lang="en-US" smtClean="0">
              <a:latin typeface="Calibri" charset="0"/>
            </a:endParaRPr>
          </a:p>
        </p:txBody>
      </p:sp>
      <p:pic>
        <p:nvPicPr>
          <p:cNvPr id="46085" name="Picture 4" descr="ph14_09.jpg"/>
          <p:cNvPicPr>
            <a:picLocks noChangeAspect="1"/>
          </p:cNvPicPr>
          <p:nvPr/>
        </p:nvPicPr>
        <p:blipFill>
          <a:blip r:embed="rId3"/>
          <a:srcRect/>
          <a:stretch>
            <a:fillRect/>
          </a:stretch>
        </p:blipFill>
        <p:spPr bwMode="auto">
          <a:xfrm>
            <a:off x="5334000" y="2209800"/>
            <a:ext cx="3094038" cy="4000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z="3600" smtClean="0"/>
              <a:t>Steps in Developing Effective Marketing Communication</a:t>
            </a:r>
          </a:p>
        </p:txBody>
      </p:sp>
      <p:sp>
        <p:nvSpPr>
          <p:cNvPr id="48131" name="Rectangle 3"/>
          <p:cNvSpPr>
            <a:spLocks noGrp="1" noChangeArrowheads="1"/>
          </p:cNvSpPr>
          <p:nvPr>
            <p:ph idx="1"/>
          </p:nvPr>
        </p:nvSpPr>
        <p:spPr/>
        <p:txBody>
          <a:bodyPr/>
          <a:lstStyle/>
          <a:p>
            <a:pPr marL="533400" indent="-533400" algn="ctr">
              <a:buFontTx/>
              <a:buNone/>
            </a:pPr>
            <a:endParaRPr lang="en-US" b="1" i="1" smtClean="0">
              <a:latin typeface="Times New Roman" charset="0"/>
            </a:endParaRPr>
          </a:p>
          <a:p>
            <a:pPr marL="533400" indent="-533400">
              <a:buFontTx/>
              <a:buNone/>
            </a:pPr>
            <a:r>
              <a:rPr lang="en-US" b="1" smtClean="0">
                <a:latin typeface="Calibri" charset="0"/>
              </a:rPr>
              <a:t>Rational appeal</a:t>
            </a:r>
            <a:r>
              <a:rPr lang="en-US" smtClean="0">
                <a:latin typeface="Calibri" charset="0"/>
              </a:rPr>
              <a:t> relates to the audience’s self-interest</a:t>
            </a:r>
          </a:p>
          <a:p>
            <a:pPr marL="533400" indent="-533400">
              <a:buFontTx/>
              <a:buNone/>
            </a:pPr>
            <a:r>
              <a:rPr lang="en-US" b="1" smtClean="0">
                <a:latin typeface="Calibri" charset="0"/>
              </a:rPr>
              <a:t>Emotional appeal</a:t>
            </a:r>
            <a:r>
              <a:rPr lang="en-US" smtClean="0">
                <a:latin typeface="Calibri" charset="0"/>
              </a:rPr>
              <a:t> is an attempt to stir up positive or negative emotions to motivate a purchase</a:t>
            </a:r>
          </a:p>
          <a:p>
            <a:pPr marL="533400" indent="-533400">
              <a:buFontTx/>
              <a:buNone/>
            </a:pPr>
            <a:endParaRPr lang="en-US" smtClean="0">
              <a:latin typeface="Calibri" charset="0"/>
            </a:endParaRPr>
          </a:p>
        </p:txBody>
      </p:sp>
      <p:sp>
        <p:nvSpPr>
          <p:cNvPr id="48132" name="Text Placeholder 3"/>
          <p:cNvSpPr>
            <a:spLocks noGrp="1"/>
          </p:cNvSpPr>
          <p:nvPr>
            <p:ph type="body" sz="quarter" idx="13"/>
          </p:nvPr>
        </p:nvSpPr>
        <p:spPr/>
        <p:txBody>
          <a:bodyPr/>
          <a:lstStyle/>
          <a:p>
            <a:pPr>
              <a:spcBef>
                <a:spcPct val="0"/>
              </a:spcBef>
            </a:pPr>
            <a:r>
              <a:rPr lang="en-US" smtClean="0">
                <a:latin typeface="Calibri" charset="0"/>
              </a:rPr>
              <a:t>Designing a Message</a:t>
            </a:r>
          </a:p>
          <a:p>
            <a:pPr>
              <a:spcBef>
                <a:spcPct val="0"/>
              </a:spcBef>
            </a:pPr>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z="3600" smtClean="0"/>
              <a:t>Steps in Developing Effective Marketing Communication</a:t>
            </a:r>
          </a:p>
        </p:txBody>
      </p:sp>
      <p:sp>
        <p:nvSpPr>
          <p:cNvPr id="50179" name="Rectangle 3"/>
          <p:cNvSpPr>
            <a:spLocks noGrp="1" noChangeArrowheads="1"/>
          </p:cNvSpPr>
          <p:nvPr>
            <p:ph idx="1"/>
          </p:nvPr>
        </p:nvSpPr>
        <p:spPr>
          <a:xfrm>
            <a:off x="533400" y="2362200"/>
            <a:ext cx="3810000" cy="4114800"/>
          </a:xfrm>
        </p:spPr>
        <p:txBody>
          <a:bodyPr/>
          <a:lstStyle/>
          <a:p>
            <a:pPr marL="533400" indent="-533400">
              <a:buFontTx/>
              <a:buNone/>
            </a:pPr>
            <a:r>
              <a:rPr lang="en-US" b="1" smtClean="0">
                <a:latin typeface="Calibri" charset="0"/>
              </a:rPr>
              <a:t>Moral appeal</a:t>
            </a:r>
            <a:r>
              <a:rPr lang="en-US" smtClean="0">
                <a:latin typeface="Calibri" charset="0"/>
              </a:rPr>
              <a:t> is directed at the audience’s sense of right and proper</a:t>
            </a:r>
          </a:p>
        </p:txBody>
      </p:sp>
      <p:sp>
        <p:nvSpPr>
          <p:cNvPr id="50180" name="Text Placeholder 6"/>
          <p:cNvSpPr>
            <a:spLocks noGrp="1"/>
          </p:cNvSpPr>
          <p:nvPr>
            <p:ph type="body" sz="quarter" idx="13"/>
          </p:nvPr>
        </p:nvSpPr>
        <p:spPr/>
        <p:txBody>
          <a:bodyPr/>
          <a:lstStyle/>
          <a:p>
            <a:pPr>
              <a:spcBef>
                <a:spcPct val="0"/>
              </a:spcBef>
            </a:pPr>
            <a:r>
              <a:rPr lang="en-US" smtClean="0">
                <a:latin typeface="Calibri" charset="0"/>
              </a:rPr>
              <a:t>Designing a Message</a:t>
            </a:r>
          </a:p>
          <a:p>
            <a:pPr>
              <a:spcBef>
                <a:spcPct val="0"/>
              </a:spcBef>
            </a:pPr>
            <a:endParaRPr lang="en-US" smtClean="0">
              <a:latin typeface="Calibri" charset="0"/>
            </a:endParaRPr>
          </a:p>
        </p:txBody>
      </p:sp>
      <p:pic>
        <p:nvPicPr>
          <p:cNvPr id="50181" name="Picture 4" descr="ph14_08.jpg"/>
          <p:cNvPicPr>
            <a:picLocks noChangeAspect="1"/>
          </p:cNvPicPr>
          <p:nvPr/>
        </p:nvPicPr>
        <p:blipFill>
          <a:blip r:embed="rId3"/>
          <a:srcRect/>
          <a:stretch>
            <a:fillRect/>
          </a:stretch>
        </p:blipFill>
        <p:spPr bwMode="auto">
          <a:xfrm>
            <a:off x="4419600" y="2057400"/>
            <a:ext cx="2827338" cy="4038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2800" smtClean="0"/>
              <a:t>Communicating Customer Value: Integrated Marketing Communications Strategy</a:t>
            </a:r>
          </a:p>
        </p:txBody>
      </p:sp>
      <p:sp>
        <p:nvSpPr>
          <p:cNvPr id="15363" name="Rectangle 3"/>
          <p:cNvSpPr>
            <a:spLocks noGrp="1" noChangeArrowheads="1"/>
          </p:cNvSpPr>
          <p:nvPr>
            <p:ph idx="1"/>
          </p:nvPr>
        </p:nvSpPr>
        <p:spPr/>
        <p:txBody>
          <a:bodyPr/>
          <a:lstStyle/>
          <a:p>
            <a:r>
              <a:rPr lang="en-US" sz="2800" smtClean="0">
                <a:latin typeface="Calibri" charset="0"/>
              </a:rPr>
              <a:t>The Promotion Mix</a:t>
            </a:r>
          </a:p>
          <a:p>
            <a:r>
              <a:rPr lang="en-US" sz="2800" smtClean="0">
                <a:latin typeface="Calibri" charset="0"/>
              </a:rPr>
              <a:t> Integrated Marketing Communications</a:t>
            </a:r>
          </a:p>
          <a:p>
            <a:r>
              <a:rPr lang="en-US" sz="2800" smtClean="0">
                <a:latin typeface="Calibri" charset="0"/>
              </a:rPr>
              <a:t>A View of the Communications Process</a:t>
            </a:r>
          </a:p>
          <a:p>
            <a:r>
              <a:rPr lang="en-US" sz="2800" smtClean="0">
                <a:latin typeface="Calibri" charset="0"/>
              </a:rPr>
              <a:t>Steps in Developing Effective Marketing Communication</a:t>
            </a:r>
          </a:p>
          <a:p>
            <a:r>
              <a:rPr lang="en-US" sz="2800" smtClean="0">
                <a:latin typeface="Calibri" charset="0"/>
              </a:rPr>
              <a:t>Setting the Total Promotion Budget and Mix</a:t>
            </a:r>
          </a:p>
          <a:p>
            <a:r>
              <a:rPr lang="en-US" sz="2800" smtClean="0">
                <a:latin typeface="Calibri" charset="0"/>
              </a:rPr>
              <a:t>Socially Responsible Marketing Communication </a:t>
            </a:r>
          </a:p>
          <a:p>
            <a:endParaRPr lang="en-US" sz="2800" smtClean="0">
              <a:latin typeface="Calibri" charset="0"/>
            </a:endParaRPr>
          </a:p>
        </p:txBody>
      </p:sp>
      <p:sp>
        <p:nvSpPr>
          <p:cNvPr id="15364" name="Text Placeholder 5"/>
          <p:cNvSpPr>
            <a:spLocks noGrp="1"/>
          </p:cNvSpPr>
          <p:nvPr>
            <p:ph type="body" sz="quarter" idx="13"/>
          </p:nvPr>
        </p:nvSpPr>
        <p:spPr/>
        <p:txBody>
          <a:bodyPr/>
          <a:lstStyle/>
          <a:p>
            <a:pPr>
              <a:spcBef>
                <a:spcPct val="0"/>
              </a:spcBef>
            </a:pPr>
            <a:r>
              <a:rPr lang="en-US" smtClean="0">
                <a:latin typeface="Calibri" charset="0"/>
              </a:rPr>
              <a:t>Topic Outline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z="3200" smtClean="0">
                <a:solidFill>
                  <a:srgbClr val="0000FF"/>
                </a:solidFill>
              </a:rPr>
              <a:t/>
            </a:r>
            <a:br>
              <a:rPr lang="en-US" sz="3200" smtClean="0">
                <a:solidFill>
                  <a:srgbClr val="0000FF"/>
                </a:solidFill>
              </a:rPr>
            </a:br>
            <a:r>
              <a:rPr lang="en-US" sz="3600" smtClean="0"/>
              <a:t>Steps in Developing Effective Marketing Communication</a:t>
            </a:r>
          </a:p>
        </p:txBody>
      </p:sp>
      <p:sp>
        <p:nvSpPr>
          <p:cNvPr id="52227" name="Rectangle 3"/>
          <p:cNvSpPr>
            <a:spLocks noGrp="1" noChangeArrowheads="1"/>
          </p:cNvSpPr>
          <p:nvPr>
            <p:ph idx="1"/>
          </p:nvPr>
        </p:nvSpPr>
        <p:spPr/>
        <p:txBody>
          <a:bodyPr/>
          <a:lstStyle/>
          <a:p>
            <a:pPr marL="533400" indent="-533400">
              <a:buFontTx/>
              <a:buNone/>
            </a:pPr>
            <a:r>
              <a:rPr lang="en-US" sz="2800" b="1" smtClean="0">
                <a:latin typeface="Calibri" charset="0"/>
              </a:rPr>
              <a:t>Personal communication</a:t>
            </a:r>
            <a:r>
              <a:rPr lang="en-US" sz="2800" smtClean="0">
                <a:latin typeface="Calibri" charset="0"/>
              </a:rPr>
              <a:t> involves two or more people communicating directly with each other</a:t>
            </a:r>
          </a:p>
          <a:p>
            <a:pPr marL="533400" indent="-533400"/>
            <a:r>
              <a:rPr lang="en-US" sz="2800" smtClean="0">
                <a:latin typeface="Calibri" charset="0"/>
              </a:rPr>
              <a:t>Face to face</a:t>
            </a:r>
          </a:p>
          <a:p>
            <a:pPr marL="533400" indent="-533400"/>
            <a:r>
              <a:rPr lang="en-US" sz="2800" smtClean="0">
                <a:latin typeface="Calibri" charset="0"/>
              </a:rPr>
              <a:t>Phone</a:t>
            </a:r>
          </a:p>
          <a:p>
            <a:pPr marL="533400" indent="-533400"/>
            <a:r>
              <a:rPr lang="en-US" sz="2800" smtClean="0">
                <a:latin typeface="Calibri" charset="0"/>
              </a:rPr>
              <a:t>Mail</a:t>
            </a:r>
          </a:p>
          <a:p>
            <a:pPr marL="533400" indent="-533400"/>
            <a:r>
              <a:rPr lang="en-US" sz="2800" smtClean="0">
                <a:latin typeface="Calibri" charset="0"/>
              </a:rPr>
              <a:t>E-mail</a:t>
            </a:r>
          </a:p>
          <a:p>
            <a:pPr marL="533400" indent="-533400"/>
            <a:r>
              <a:rPr lang="en-US" sz="2800" smtClean="0">
                <a:latin typeface="Calibri" charset="0"/>
              </a:rPr>
              <a:t>Internet chat</a:t>
            </a:r>
          </a:p>
        </p:txBody>
      </p:sp>
      <p:sp>
        <p:nvSpPr>
          <p:cNvPr id="52228" name="Text Placeholder 4"/>
          <p:cNvSpPr>
            <a:spLocks noGrp="1"/>
          </p:cNvSpPr>
          <p:nvPr>
            <p:ph type="body" sz="quarter" idx="13"/>
          </p:nvPr>
        </p:nvSpPr>
        <p:spPr/>
        <p:txBody>
          <a:bodyPr/>
          <a:lstStyle/>
          <a:p>
            <a:pPr>
              <a:spcBef>
                <a:spcPct val="0"/>
              </a:spcBef>
            </a:pPr>
            <a:r>
              <a:rPr lang="en-US" smtClean="0">
                <a:latin typeface="Calibri" charset="0"/>
              </a:rPr>
              <a:t>Choosing Media</a:t>
            </a:r>
          </a:p>
          <a:p>
            <a:pPr>
              <a:spcBef>
                <a:spcPct val="0"/>
              </a:spcBef>
            </a:pPr>
            <a:endParaRPr lang="en-US" smtClean="0">
              <a:latin typeface="Calibri" charset="0"/>
            </a:endParaRPr>
          </a:p>
        </p:txBody>
      </p:sp>
      <p:pic>
        <p:nvPicPr>
          <p:cNvPr id="52229" name="Picture 2" descr="http://upload.wikimedia.org/wikipedia/commons/thumb/f/fa/Globe.svg/600px-Globe.svg.png">
            <a:hlinkClick r:id="rId3"/>
          </p:cNvPr>
          <p:cNvPicPr>
            <a:picLocks noChangeAspect="1" noChangeArrowheads="1"/>
          </p:cNvPicPr>
          <p:nvPr/>
        </p:nvPicPr>
        <p:blipFill>
          <a:blip r:embed="rId4"/>
          <a:srcRect/>
          <a:stretch>
            <a:fillRect/>
          </a:stretch>
        </p:blipFill>
        <p:spPr bwMode="auto">
          <a:xfrm>
            <a:off x="7772400" y="5943600"/>
            <a:ext cx="530225" cy="530225"/>
          </a:xfrm>
          <a:prstGeom prst="rect">
            <a:avLst/>
          </a:prstGeom>
          <a:noFill/>
          <a:ln w="9525">
            <a:noFill/>
            <a:miter lim="800000"/>
            <a:headEnd/>
            <a:tailEnd/>
          </a:ln>
        </p:spPr>
      </p:pic>
      <p:pic>
        <p:nvPicPr>
          <p:cNvPr id="52230" name="Picture 5" descr="ph14_10.jpg"/>
          <p:cNvPicPr>
            <a:picLocks noChangeAspect="1"/>
          </p:cNvPicPr>
          <p:nvPr/>
        </p:nvPicPr>
        <p:blipFill>
          <a:blip r:embed="rId5"/>
          <a:srcRect/>
          <a:stretch>
            <a:fillRect/>
          </a:stretch>
        </p:blipFill>
        <p:spPr bwMode="auto">
          <a:xfrm>
            <a:off x="3581400" y="3048000"/>
            <a:ext cx="4343400" cy="28940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z="3600" smtClean="0">
                <a:solidFill>
                  <a:srgbClr val="0000FF"/>
                </a:solidFill>
              </a:rPr>
              <a:t/>
            </a:r>
            <a:br>
              <a:rPr lang="en-US" sz="3600" smtClean="0">
                <a:solidFill>
                  <a:srgbClr val="0000FF"/>
                </a:solidFill>
              </a:rPr>
            </a:br>
            <a:r>
              <a:rPr lang="en-US" smtClean="0"/>
              <a:t>Steps in Developing Effective Marketing Communication</a:t>
            </a:r>
          </a:p>
        </p:txBody>
      </p:sp>
      <p:sp>
        <p:nvSpPr>
          <p:cNvPr id="54275" name="Rectangle 3"/>
          <p:cNvSpPr>
            <a:spLocks noGrp="1" noChangeArrowheads="1"/>
          </p:cNvSpPr>
          <p:nvPr>
            <p:ph idx="1"/>
          </p:nvPr>
        </p:nvSpPr>
        <p:spPr/>
        <p:txBody>
          <a:bodyPr/>
          <a:lstStyle/>
          <a:p>
            <a:pPr marL="533400" indent="-533400" algn="ctr">
              <a:buFontTx/>
              <a:buNone/>
            </a:pPr>
            <a:endParaRPr lang="en-US" b="1" i="1" smtClean="0">
              <a:solidFill>
                <a:srgbClr val="1A643E"/>
              </a:solidFill>
              <a:latin typeface="Times New Roman" charset="0"/>
            </a:endParaRPr>
          </a:p>
          <a:p>
            <a:pPr marL="533400" indent="-533400">
              <a:buFontTx/>
              <a:buNone/>
            </a:pPr>
            <a:r>
              <a:rPr lang="en-US" sz="2800" b="1" smtClean="0">
                <a:latin typeface="Calibri" charset="0"/>
              </a:rPr>
              <a:t>Personal communication</a:t>
            </a:r>
            <a:r>
              <a:rPr lang="en-US" sz="2800" smtClean="0">
                <a:latin typeface="Calibri" charset="0"/>
              </a:rPr>
              <a:t> is effective because it allows personal addressing and feedback</a:t>
            </a:r>
          </a:p>
          <a:p>
            <a:pPr marL="533400" indent="-533400">
              <a:buFontTx/>
              <a:buNone/>
            </a:pPr>
            <a:endParaRPr lang="en-US" sz="2800" smtClean="0">
              <a:latin typeface="Calibri" charset="0"/>
            </a:endParaRPr>
          </a:p>
          <a:p>
            <a:pPr marL="533400" indent="-533400">
              <a:buFontTx/>
              <a:buNone/>
            </a:pPr>
            <a:r>
              <a:rPr lang="en-US" sz="2800" smtClean="0">
                <a:latin typeface="Calibri" charset="0"/>
              </a:rPr>
              <a:t>Control of personal communication</a:t>
            </a:r>
          </a:p>
          <a:p>
            <a:pPr marL="533400" indent="-533400"/>
            <a:r>
              <a:rPr lang="en-US" sz="2800" smtClean="0">
                <a:latin typeface="Calibri" charset="0"/>
              </a:rPr>
              <a:t>Company</a:t>
            </a:r>
          </a:p>
          <a:p>
            <a:pPr marL="533400" indent="-533400"/>
            <a:r>
              <a:rPr lang="en-US" sz="2800" smtClean="0">
                <a:latin typeface="Calibri" charset="0"/>
              </a:rPr>
              <a:t>Independent experts</a:t>
            </a:r>
          </a:p>
          <a:p>
            <a:pPr marL="533400" indent="-533400"/>
            <a:r>
              <a:rPr lang="en-US" sz="2800" smtClean="0">
                <a:latin typeface="Calibri" charset="0"/>
              </a:rPr>
              <a:t>Word of mouth</a:t>
            </a:r>
          </a:p>
        </p:txBody>
      </p:sp>
      <p:sp>
        <p:nvSpPr>
          <p:cNvPr id="54276" name="Text Placeholder 3"/>
          <p:cNvSpPr>
            <a:spLocks noGrp="1"/>
          </p:cNvSpPr>
          <p:nvPr>
            <p:ph type="body" sz="quarter" idx="13"/>
          </p:nvPr>
        </p:nvSpPr>
        <p:spPr/>
        <p:txBody>
          <a:bodyPr/>
          <a:lstStyle/>
          <a:p>
            <a:pPr>
              <a:spcBef>
                <a:spcPct val="0"/>
              </a:spcBef>
            </a:pPr>
            <a:r>
              <a:rPr lang="en-US" smtClean="0">
                <a:latin typeface="Calibri" charset="0"/>
              </a:rPr>
              <a:t>Choosing Media</a:t>
            </a:r>
          </a:p>
          <a:p>
            <a:pPr>
              <a:spcBef>
                <a:spcPct val="0"/>
              </a:spcBef>
            </a:pPr>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z="3600" smtClean="0">
                <a:solidFill>
                  <a:srgbClr val="0000FF"/>
                </a:solidFill>
              </a:rPr>
              <a:t/>
            </a:r>
            <a:br>
              <a:rPr lang="en-US" sz="3600" smtClean="0">
                <a:solidFill>
                  <a:srgbClr val="0000FF"/>
                </a:solidFill>
              </a:rPr>
            </a:br>
            <a:r>
              <a:rPr lang="en-US" smtClean="0"/>
              <a:t>Steps in Developing Effective Marketing Communication</a:t>
            </a:r>
          </a:p>
        </p:txBody>
      </p:sp>
      <p:sp>
        <p:nvSpPr>
          <p:cNvPr id="56323" name="Rectangle 3"/>
          <p:cNvSpPr>
            <a:spLocks noGrp="1" noChangeArrowheads="1"/>
          </p:cNvSpPr>
          <p:nvPr>
            <p:ph idx="1"/>
          </p:nvPr>
        </p:nvSpPr>
        <p:spPr>
          <a:xfrm>
            <a:off x="533400" y="2057400"/>
            <a:ext cx="7239000" cy="4114800"/>
          </a:xfrm>
        </p:spPr>
        <p:txBody>
          <a:bodyPr/>
          <a:lstStyle/>
          <a:p>
            <a:pPr marL="533400" indent="-533400" algn="ctr">
              <a:lnSpc>
                <a:spcPct val="90000"/>
              </a:lnSpc>
              <a:buFontTx/>
              <a:buNone/>
            </a:pPr>
            <a:endParaRPr lang="en-US" sz="2800" b="1" i="1" smtClean="0">
              <a:solidFill>
                <a:srgbClr val="333399"/>
              </a:solidFill>
              <a:latin typeface="Times New Roman" charset="0"/>
            </a:endParaRPr>
          </a:p>
          <a:p>
            <a:pPr marL="533400" indent="-533400">
              <a:lnSpc>
                <a:spcPct val="90000"/>
              </a:lnSpc>
              <a:buFontTx/>
              <a:buNone/>
            </a:pPr>
            <a:r>
              <a:rPr lang="en-US" sz="2800" b="1" smtClean="0">
                <a:latin typeface="Calibri" charset="0"/>
              </a:rPr>
              <a:t>Opinion leaders</a:t>
            </a:r>
            <a:r>
              <a:rPr lang="en-US" sz="2800" smtClean="0">
                <a:latin typeface="Calibri" charset="0"/>
              </a:rPr>
              <a:t> are people within a reference group who, because of their special skills, knowledge, personality, or other characteristics; exerts social influence on others</a:t>
            </a:r>
          </a:p>
          <a:p>
            <a:pPr marL="533400" indent="-533400">
              <a:buFontTx/>
              <a:buNone/>
            </a:pPr>
            <a:r>
              <a:rPr lang="en-US" sz="2800" b="1" smtClean="0">
                <a:latin typeface="Calibri" charset="0"/>
              </a:rPr>
              <a:t>Buzz marketing</a:t>
            </a:r>
            <a:r>
              <a:rPr lang="en-US" sz="2800" smtClean="0">
                <a:latin typeface="Calibri" charset="0"/>
              </a:rPr>
              <a:t> involves cultivating opinion leaders and getting them to spread information about a product or service to others in their communities</a:t>
            </a:r>
          </a:p>
          <a:p>
            <a:pPr marL="533400" indent="-533400">
              <a:lnSpc>
                <a:spcPct val="90000"/>
              </a:lnSpc>
              <a:buFontTx/>
              <a:buNone/>
            </a:pPr>
            <a:endParaRPr lang="en-US" sz="2800" smtClean="0">
              <a:latin typeface="Calibri" charset="0"/>
            </a:endParaRPr>
          </a:p>
          <a:p>
            <a:pPr marL="533400" indent="-533400">
              <a:lnSpc>
                <a:spcPct val="90000"/>
              </a:lnSpc>
              <a:buFontTx/>
              <a:buNone/>
            </a:pPr>
            <a:endParaRPr lang="en-US" sz="2800" smtClean="0">
              <a:latin typeface="Calibri" charset="0"/>
            </a:endParaRPr>
          </a:p>
          <a:p>
            <a:pPr marL="533400" indent="-533400">
              <a:lnSpc>
                <a:spcPct val="90000"/>
              </a:lnSpc>
              <a:buFontTx/>
              <a:buNone/>
            </a:pPr>
            <a:endParaRPr lang="en-US" sz="2800" smtClean="0">
              <a:latin typeface="Calibri" charset="0"/>
            </a:endParaRPr>
          </a:p>
          <a:p>
            <a:pPr marL="533400" indent="-533400">
              <a:lnSpc>
                <a:spcPct val="90000"/>
              </a:lnSpc>
              <a:buFontTx/>
              <a:buNone/>
            </a:pPr>
            <a:endParaRPr lang="en-US" sz="2800" smtClean="0">
              <a:latin typeface="Calibri" charset="0"/>
            </a:endParaRPr>
          </a:p>
        </p:txBody>
      </p:sp>
      <p:sp>
        <p:nvSpPr>
          <p:cNvPr id="56324" name="Text Placeholder 4"/>
          <p:cNvSpPr>
            <a:spLocks noGrp="1"/>
          </p:cNvSpPr>
          <p:nvPr>
            <p:ph type="body" sz="quarter" idx="13"/>
          </p:nvPr>
        </p:nvSpPr>
        <p:spPr/>
        <p:txBody>
          <a:bodyPr/>
          <a:lstStyle/>
          <a:p>
            <a:pPr marL="533400" indent="-533400">
              <a:lnSpc>
                <a:spcPct val="90000"/>
              </a:lnSpc>
              <a:spcBef>
                <a:spcPct val="0"/>
              </a:spcBef>
            </a:pPr>
            <a:r>
              <a:rPr lang="en-US" smtClean="0">
                <a:latin typeface="Calibri" charset="0"/>
              </a:rPr>
              <a:t>Choosing Media</a:t>
            </a:r>
          </a:p>
          <a:p>
            <a:pPr marL="533400" indent="-533400">
              <a:lnSpc>
                <a:spcPct val="90000"/>
              </a:lnSpc>
              <a:spcBef>
                <a:spcPct val="0"/>
              </a:spcBef>
            </a:pPr>
            <a:r>
              <a:rPr lang="en-US" smtClean="0">
                <a:latin typeface="Calibri" charset="0"/>
              </a:rPr>
              <a:t>Personal Communication</a:t>
            </a:r>
          </a:p>
          <a:p>
            <a:pPr marL="533400" indent="-533400">
              <a:spcBef>
                <a:spcPct val="0"/>
              </a:spcBef>
            </a:pPr>
            <a:endParaRPr lang="en-US" smtClean="0">
              <a:latin typeface="Calibri" charset="0"/>
            </a:endParaRPr>
          </a:p>
        </p:txBody>
      </p:sp>
      <p:pic>
        <p:nvPicPr>
          <p:cNvPr id="56325" name="Picture 2" descr="http://upload.wikimedia.org/wikipedia/commons/thumb/f/fa/Globe.svg/600px-Globe.svg.png">
            <a:hlinkClick r:id="rId3"/>
          </p:cNvPr>
          <p:cNvPicPr>
            <a:picLocks noChangeAspect="1" noChangeArrowheads="1"/>
          </p:cNvPicPr>
          <p:nvPr/>
        </p:nvPicPr>
        <p:blipFill>
          <a:blip r:embed="rId4"/>
          <a:srcRect/>
          <a:stretch>
            <a:fillRect/>
          </a:stretch>
        </p:blipFill>
        <p:spPr bwMode="auto">
          <a:xfrm>
            <a:off x="7620000" y="5943600"/>
            <a:ext cx="474663" cy="4746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mtClean="0"/>
              <a:t>Steps in Developing Effective Marketing Communication</a:t>
            </a:r>
          </a:p>
        </p:txBody>
      </p:sp>
      <p:sp>
        <p:nvSpPr>
          <p:cNvPr id="58371" name="Rectangle 3"/>
          <p:cNvSpPr>
            <a:spLocks noGrp="1" noChangeArrowheads="1"/>
          </p:cNvSpPr>
          <p:nvPr>
            <p:ph idx="1"/>
          </p:nvPr>
        </p:nvSpPr>
        <p:spPr>
          <a:xfrm>
            <a:off x="3733800" y="1981200"/>
            <a:ext cx="4876800" cy="4114800"/>
          </a:xfrm>
        </p:spPr>
        <p:txBody>
          <a:bodyPr/>
          <a:lstStyle/>
          <a:p>
            <a:pPr marL="287338" indent="-287338">
              <a:buFontTx/>
              <a:buNone/>
            </a:pPr>
            <a:r>
              <a:rPr lang="en-US" sz="3000" b="1" smtClean="0">
                <a:latin typeface="Calibri" charset="0"/>
              </a:rPr>
              <a:t>Non-personal communication</a:t>
            </a:r>
            <a:r>
              <a:rPr lang="en-US" sz="3000" smtClean="0">
                <a:latin typeface="Calibri" charset="0"/>
              </a:rPr>
              <a:t> is media that carry messages without personal contact or feedback, including major media, atmospheres, and events that affect the buyer directly</a:t>
            </a:r>
          </a:p>
          <a:p>
            <a:pPr marL="287338" indent="-287338">
              <a:buFontTx/>
              <a:buNone/>
            </a:pPr>
            <a:endParaRPr lang="en-US" smtClean="0">
              <a:latin typeface="Calibri" charset="0"/>
            </a:endParaRPr>
          </a:p>
        </p:txBody>
      </p:sp>
      <p:sp>
        <p:nvSpPr>
          <p:cNvPr id="58372" name="Text Placeholder 3"/>
          <p:cNvSpPr>
            <a:spLocks noGrp="1"/>
          </p:cNvSpPr>
          <p:nvPr>
            <p:ph type="body" sz="quarter" idx="13"/>
          </p:nvPr>
        </p:nvSpPr>
        <p:spPr/>
        <p:txBody>
          <a:bodyPr/>
          <a:lstStyle/>
          <a:p>
            <a:pPr>
              <a:spcBef>
                <a:spcPct val="0"/>
              </a:spcBef>
            </a:pPr>
            <a:r>
              <a:rPr lang="en-US" smtClean="0">
                <a:latin typeface="Calibri" charset="0"/>
              </a:rPr>
              <a:t>Non-Personal Communication Channels</a:t>
            </a:r>
          </a:p>
          <a:p>
            <a:pPr>
              <a:spcBef>
                <a:spcPct val="0"/>
              </a:spcBef>
            </a:pPr>
            <a:endParaRPr lang="en-US" smtClean="0">
              <a:latin typeface="Calibri" charset="0"/>
            </a:endParaRPr>
          </a:p>
        </p:txBody>
      </p:sp>
      <p:pic>
        <p:nvPicPr>
          <p:cNvPr id="58373" name="Picture 4" descr="ph14_11.jpg"/>
          <p:cNvPicPr>
            <a:picLocks noChangeAspect="1"/>
          </p:cNvPicPr>
          <p:nvPr/>
        </p:nvPicPr>
        <p:blipFill>
          <a:blip r:embed="rId3"/>
          <a:srcRect/>
          <a:stretch>
            <a:fillRect/>
          </a:stretch>
        </p:blipFill>
        <p:spPr bwMode="auto">
          <a:xfrm>
            <a:off x="447675" y="1981200"/>
            <a:ext cx="3286125" cy="4343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09600" y="228600"/>
            <a:ext cx="7772400" cy="1143000"/>
          </a:xfrm>
        </p:spPr>
        <p:txBody>
          <a:bodyPr/>
          <a:lstStyle/>
          <a:p>
            <a:r>
              <a:rPr lang="en-US" sz="3600" smtClean="0"/>
              <a:t>Steps in Developing Effective Marketing Communication</a:t>
            </a:r>
          </a:p>
        </p:txBody>
      </p:sp>
      <p:sp>
        <p:nvSpPr>
          <p:cNvPr id="60419" name="Rectangle 3"/>
          <p:cNvSpPr>
            <a:spLocks noGrp="1" noChangeArrowheads="1"/>
          </p:cNvSpPr>
          <p:nvPr>
            <p:ph idx="1"/>
          </p:nvPr>
        </p:nvSpPr>
        <p:spPr/>
        <p:txBody>
          <a:bodyPr/>
          <a:lstStyle/>
          <a:p>
            <a:pPr marL="533400" indent="-533400" algn="ctr">
              <a:buFontTx/>
              <a:buNone/>
            </a:pPr>
            <a:endParaRPr lang="en-US" b="1" i="1" smtClean="0">
              <a:latin typeface="Times New Roman" charset="0"/>
            </a:endParaRPr>
          </a:p>
          <a:p>
            <a:pPr marL="533400" indent="-533400">
              <a:buFontTx/>
              <a:buNone/>
            </a:pPr>
            <a:r>
              <a:rPr lang="en-US" b="1" smtClean="0">
                <a:latin typeface="Calibri" charset="0"/>
              </a:rPr>
              <a:t>Major media</a:t>
            </a:r>
            <a:r>
              <a:rPr lang="en-US" smtClean="0">
                <a:latin typeface="Calibri" charset="0"/>
              </a:rPr>
              <a:t> include print, broadcast, display, and online media</a:t>
            </a:r>
          </a:p>
          <a:p>
            <a:pPr marL="533400" indent="-533400">
              <a:buFontTx/>
              <a:buNone/>
            </a:pPr>
            <a:r>
              <a:rPr lang="en-US" b="1" smtClean="0">
                <a:latin typeface="Calibri" charset="0"/>
              </a:rPr>
              <a:t>Atmospheres</a:t>
            </a:r>
            <a:r>
              <a:rPr lang="en-US" smtClean="0">
                <a:latin typeface="Calibri" charset="0"/>
              </a:rPr>
              <a:t> are designed environments that create or reinforce the buyer’s leanings toward buying a product</a:t>
            </a:r>
          </a:p>
          <a:p>
            <a:pPr marL="533400" indent="-533400">
              <a:buFontTx/>
              <a:buNone/>
            </a:pPr>
            <a:endParaRPr lang="en-US" smtClean="0">
              <a:latin typeface="Calibri" charset="0"/>
            </a:endParaRPr>
          </a:p>
        </p:txBody>
      </p:sp>
      <p:sp>
        <p:nvSpPr>
          <p:cNvPr id="60420" name="Text Placeholder 3"/>
          <p:cNvSpPr>
            <a:spLocks noGrp="1"/>
          </p:cNvSpPr>
          <p:nvPr>
            <p:ph type="body" sz="quarter" idx="13"/>
          </p:nvPr>
        </p:nvSpPr>
        <p:spPr/>
        <p:txBody>
          <a:bodyPr/>
          <a:lstStyle/>
          <a:p>
            <a:pPr>
              <a:spcBef>
                <a:spcPct val="0"/>
              </a:spcBef>
            </a:pPr>
            <a:r>
              <a:rPr lang="en-US" smtClean="0">
                <a:latin typeface="Calibri" charset="0"/>
              </a:rPr>
              <a:t>Non-Personal Communication Channels</a:t>
            </a:r>
          </a:p>
          <a:p>
            <a:pPr>
              <a:spcBef>
                <a:spcPct val="0"/>
              </a:spcBef>
            </a:pPr>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z="3600" smtClean="0"/>
              <a:t>Steps in Developing Effective Marketing Communication</a:t>
            </a:r>
          </a:p>
        </p:txBody>
      </p:sp>
      <p:sp>
        <p:nvSpPr>
          <p:cNvPr id="62467" name="Rectangle 3"/>
          <p:cNvSpPr>
            <a:spLocks noGrp="1" noChangeArrowheads="1"/>
          </p:cNvSpPr>
          <p:nvPr>
            <p:ph idx="1"/>
          </p:nvPr>
        </p:nvSpPr>
        <p:spPr/>
        <p:txBody>
          <a:bodyPr/>
          <a:lstStyle/>
          <a:p>
            <a:pPr marL="533400" indent="-533400">
              <a:buFontTx/>
              <a:buNone/>
            </a:pPr>
            <a:r>
              <a:rPr lang="en-US" smtClean="0">
                <a:latin typeface="Calibri" charset="0"/>
              </a:rPr>
              <a:t>Events are staged occurrences that communicate messages to target audiences</a:t>
            </a:r>
          </a:p>
          <a:p>
            <a:pPr marL="533400" indent="-533400"/>
            <a:r>
              <a:rPr lang="en-US" smtClean="0">
                <a:latin typeface="Calibri" charset="0"/>
              </a:rPr>
              <a:t>Press conferences</a:t>
            </a:r>
          </a:p>
          <a:p>
            <a:pPr marL="533400" indent="-533400"/>
            <a:r>
              <a:rPr lang="en-US" smtClean="0">
                <a:latin typeface="Calibri" charset="0"/>
              </a:rPr>
              <a:t>Grand openings</a:t>
            </a:r>
          </a:p>
          <a:p>
            <a:pPr marL="533400" indent="-533400"/>
            <a:r>
              <a:rPr lang="en-US" smtClean="0">
                <a:latin typeface="Calibri" charset="0"/>
              </a:rPr>
              <a:t>Exhibits</a:t>
            </a:r>
          </a:p>
          <a:p>
            <a:pPr marL="533400" indent="-533400"/>
            <a:r>
              <a:rPr lang="en-US" smtClean="0">
                <a:latin typeface="Calibri" charset="0"/>
              </a:rPr>
              <a:t>Public tours</a:t>
            </a:r>
          </a:p>
          <a:p>
            <a:pPr marL="533400" indent="-533400">
              <a:buFontTx/>
              <a:buNone/>
            </a:pPr>
            <a:endParaRPr lang="en-US" smtClean="0">
              <a:latin typeface="Calibri" charset="0"/>
            </a:endParaRPr>
          </a:p>
        </p:txBody>
      </p:sp>
      <p:sp>
        <p:nvSpPr>
          <p:cNvPr id="62468" name="Text Placeholder 3"/>
          <p:cNvSpPr>
            <a:spLocks noGrp="1"/>
          </p:cNvSpPr>
          <p:nvPr>
            <p:ph type="body" sz="quarter" idx="13"/>
          </p:nvPr>
        </p:nvSpPr>
        <p:spPr/>
        <p:txBody>
          <a:bodyPr/>
          <a:lstStyle/>
          <a:p>
            <a:pPr>
              <a:spcBef>
                <a:spcPct val="0"/>
              </a:spcBef>
            </a:pPr>
            <a:r>
              <a:rPr lang="en-US" smtClean="0">
                <a:latin typeface="Calibri" charset="0"/>
              </a:rPr>
              <a:t>Nonpersonal Communication Channels</a:t>
            </a:r>
          </a:p>
          <a:p>
            <a:pPr>
              <a:spcBef>
                <a:spcPct val="0"/>
              </a:spcBef>
            </a:pPr>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z="3600" smtClean="0"/>
              <a:t>Steps in Developing Effective Marketing Communication</a:t>
            </a:r>
          </a:p>
        </p:txBody>
      </p:sp>
      <p:sp>
        <p:nvSpPr>
          <p:cNvPr id="64515" name="Rectangle 3"/>
          <p:cNvSpPr>
            <a:spLocks noGrp="1" noChangeArrowheads="1"/>
          </p:cNvSpPr>
          <p:nvPr>
            <p:ph idx="1"/>
          </p:nvPr>
        </p:nvSpPr>
        <p:spPr>
          <a:xfrm>
            <a:off x="685800" y="1828800"/>
            <a:ext cx="7772400" cy="4114800"/>
          </a:xfrm>
        </p:spPr>
        <p:txBody>
          <a:bodyPr/>
          <a:lstStyle/>
          <a:p>
            <a:pPr marL="533400" indent="-533400" algn="ctr">
              <a:lnSpc>
                <a:spcPct val="90000"/>
              </a:lnSpc>
              <a:buFontTx/>
              <a:buNone/>
            </a:pPr>
            <a:endParaRPr lang="en-US" sz="2800" b="1" i="1" smtClean="0">
              <a:solidFill>
                <a:srgbClr val="1A643E"/>
              </a:solidFill>
              <a:latin typeface="Times New Roman" charset="0"/>
            </a:endParaRPr>
          </a:p>
          <a:p>
            <a:pPr marL="533400" indent="-533400">
              <a:lnSpc>
                <a:spcPct val="90000"/>
              </a:lnSpc>
              <a:buFontTx/>
              <a:buNone/>
            </a:pPr>
            <a:r>
              <a:rPr lang="en-US" smtClean="0">
                <a:latin typeface="Calibri" charset="0"/>
              </a:rPr>
              <a:t>The message’s impact on the target audience is affected by how the audience views the communicator</a:t>
            </a:r>
          </a:p>
          <a:p>
            <a:pPr marL="533400" indent="-533400">
              <a:lnSpc>
                <a:spcPct val="90000"/>
              </a:lnSpc>
            </a:pPr>
            <a:r>
              <a:rPr lang="en-US" smtClean="0">
                <a:latin typeface="Calibri" charset="0"/>
              </a:rPr>
              <a:t>Celebrities</a:t>
            </a:r>
          </a:p>
          <a:p>
            <a:pPr marL="914400" lvl="1" indent="-457200">
              <a:lnSpc>
                <a:spcPct val="90000"/>
              </a:lnSpc>
            </a:pPr>
            <a:r>
              <a:rPr lang="en-US" smtClean="0">
                <a:latin typeface="Calibri" charset="0"/>
              </a:rPr>
              <a:t>Athletes</a:t>
            </a:r>
          </a:p>
          <a:p>
            <a:pPr marL="914400" lvl="1" indent="-457200">
              <a:lnSpc>
                <a:spcPct val="90000"/>
              </a:lnSpc>
            </a:pPr>
            <a:r>
              <a:rPr lang="en-US" smtClean="0">
                <a:latin typeface="Calibri" charset="0"/>
              </a:rPr>
              <a:t>Entertainers</a:t>
            </a:r>
          </a:p>
          <a:p>
            <a:pPr marL="533400" indent="-533400">
              <a:lnSpc>
                <a:spcPct val="90000"/>
              </a:lnSpc>
            </a:pPr>
            <a:r>
              <a:rPr lang="en-US" smtClean="0">
                <a:latin typeface="Calibri" charset="0"/>
              </a:rPr>
              <a:t>Professionals</a:t>
            </a:r>
          </a:p>
          <a:p>
            <a:pPr marL="914400" lvl="1" indent="-457200">
              <a:lnSpc>
                <a:spcPct val="90000"/>
              </a:lnSpc>
            </a:pPr>
            <a:r>
              <a:rPr lang="en-US" smtClean="0">
                <a:latin typeface="Calibri" charset="0"/>
              </a:rPr>
              <a:t>Health care providers</a:t>
            </a:r>
          </a:p>
          <a:p>
            <a:pPr marL="533400" indent="-533400">
              <a:lnSpc>
                <a:spcPct val="90000"/>
              </a:lnSpc>
            </a:pPr>
            <a:endParaRPr lang="en-US" smtClean="0">
              <a:latin typeface="Calibri" charset="0"/>
            </a:endParaRPr>
          </a:p>
        </p:txBody>
      </p:sp>
      <p:sp>
        <p:nvSpPr>
          <p:cNvPr id="64516" name="Text Placeholder 4"/>
          <p:cNvSpPr>
            <a:spLocks noGrp="1"/>
          </p:cNvSpPr>
          <p:nvPr>
            <p:ph type="body" sz="quarter" idx="13"/>
          </p:nvPr>
        </p:nvSpPr>
        <p:spPr/>
        <p:txBody>
          <a:bodyPr/>
          <a:lstStyle/>
          <a:p>
            <a:pPr>
              <a:spcBef>
                <a:spcPct val="0"/>
              </a:spcBef>
            </a:pPr>
            <a:r>
              <a:rPr lang="en-US" smtClean="0">
                <a:latin typeface="Calibri" charset="0"/>
              </a:rPr>
              <a:t>Selecting the Message Source</a:t>
            </a:r>
          </a:p>
          <a:p>
            <a:pPr>
              <a:spcBef>
                <a:spcPct val="0"/>
              </a:spcBef>
            </a:pPr>
            <a:endParaRPr lang="en-US" smtClean="0">
              <a:latin typeface="Calibri" charset="0"/>
            </a:endParaRPr>
          </a:p>
        </p:txBody>
      </p:sp>
      <p:pic>
        <p:nvPicPr>
          <p:cNvPr id="64517" name="Picture 2" descr="http://upload.wikimedia.org/wikipedia/commons/thumb/f/fa/Globe.svg/600px-Globe.svg.png">
            <a:hlinkClick r:id="rId3"/>
          </p:cNvPr>
          <p:cNvPicPr>
            <a:picLocks noChangeAspect="1" noChangeArrowheads="1"/>
          </p:cNvPicPr>
          <p:nvPr/>
        </p:nvPicPr>
        <p:blipFill>
          <a:blip r:embed="rId4"/>
          <a:srcRect/>
          <a:stretch>
            <a:fillRect/>
          </a:stretch>
        </p:blipFill>
        <p:spPr bwMode="auto">
          <a:xfrm>
            <a:off x="7620000" y="5867400"/>
            <a:ext cx="530225" cy="530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z="3600" smtClean="0"/>
              <a:t>Steps in Developing Effective Marketing Communication</a:t>
            </a:r>
          </a:p>
        </p:txBody>
      </p:sp>
      <p:sp>
        <p:nvSpPr>
          <p:cNvPr id="66563" name="Rectangle 3"/>
          <p:cNvSpPr>
            <a:spLocks noGrp="1" noChangeArrowheads="1"/>
          </p:cNvSpPr>
          <p:nvPr>
            <p:ph idx="1"/>
          </p:nvPr>
        </p:nvSpPr>
        <p:spPr/>
        <p:txBody>
          <a:bodyPr/>
          <a:lstStyle/>
          <a:p>
            <a:pPr marL="533400" indent="-533400" algn="ctr">
              <a:buFontTx/>
              <a:buNone/>
            </a:pPr>
            <a:endParaRPr lang="en-US" sz="2800" b="1" i="1" smtClean="0">
              <a:solidFill>
                <a:srgbClr val="1A643E"/>
              </a:solidFill>
              <a:latin typeface="Times New Roman" charset="0"/>
            </a:endParaRPr>
          </a:p>
          <a:p>
            <a:pPr marL="533400" indent="-533400">
              <a:buFontTx/>
              <a:buNone/>
            </a:pPr>
            <a:r>
              <a:rPr lang="en-US" smtClean="0">
                <a:latin typeface="Calibri" charset="0"/>
              </a:rPr>
              <a:t>Involves the communicator understanding the effect on the target audience by measuring behavior resulting from the behavior</a:t>
            </a:r>
          </a:p>
        </p:txBody>
      </p:sp>
      <p:sp>
        <p:nvSpPr>
          <p:cNvPr id="66564" name="Text Placeholder 3"/>
          <p:cNvSpPr>
            <a:spLocks noGrp="1"/>
          </p:cNvSpPr>
          <p:nvPr>
            <p:ph type="body" sz="quarter" idx="13"/>
          </p:nvPr>
        </p:nvSpPr>
        <p:spPr/>
        <p:txBody>
          <a:bodyPr/>
          <a:lstStyle/>
          <a:p>
            <a:pPr>
              <a:spcBef>
                <a:spcPct val="0"/>
              </a:spcBef>
            </a:pPr>
            <a:r>
              <a:rPr lang="en-US" smtClean="0">
                <a:latin typeface="Calibri" charset="0"/>
              </a:rPr>
              <a:t>Collecting Feedback</a:t>
            </a:r>
          </a:p>
          <a:p>
            <a:pPr>
              <a:spcBef>
                <a:spcPct val="0"/>
              </a:spcBef>
            </a:pPr>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sz="3600" smtClean="0"/>
              <a:t>Setting the Total Promotion </a:t>
            </a:r>
            <a:br>
              <a:rPr lang="en-US" sz="3600" smtClean="0"/>
            </a:br>
            <a:r>
              <a:rPr lang="en-US" sz="3600" smtClean="0"/>
              <a:t>Budget and Mix</a:t>
            </a:r>
          </a:p>
        </p:txBody>
      </p:sp>
      <p:sp>
        <p:nvSpPr>
          <p:cNvPr id="68611" name="Rectangle 3"/>
          <p:cNvSpPr>
            <a:spLocks noGrp="1" noChangeArrowheads="1"/>
          </p:cNvSpPr>
          <p:nvPr>
            <p:ph idx="1"/>
          </p:nvPr>
        </p:nvSpPr>
        <p:spPr>
          <a:xfrm>
            <a:off x="304800" y="1981200"/>
            <a:ext cx="3581400" cy="4114800"/>
          </a:xfrm>
        </p:spPr>
        <p:txBody>
          <a:bodyPr/>
          <a:lstStyle/>
          <a:p>
            <a:pPr marL="533400" indent="-533400" algn="ctr">
              <a:buFontTx/>
              <a:buNone/>
            </a:pPr>
            <a:endParaRPr lang="en-US" sz="2400" b="1" i="1" smtClean="0">
              <a:solidFill>
                <a:srgbClr val="1A643E"/>
              </a:solidFill>
              <a:latin typeface="Times New Roman" charset="0"/>
            </a:endParaRPr>
          </a:p>
          <a:p>
            <a:pPr marL="533400" indent="-533400">
              <a:buFontTx/>
              <a:buNone/>
            </a:pPr>
            <a:r>
              <a:rPr lang="en-US" sz="2800" b="1" smtClean="0">
                <a:latin typeface="Calibri" charset="0"/>
              </a:rPr>
              <a:t>Affordable budget method</a:t>
            </a:r>
            <a:r>
              <a:rPr lang="en-US" sz="2800" smtClean="0">
                <a:latin typeface="Calibri" charset="0"/>
              </a:rPr>
              <a:t> sets the budget at an affordable level</a:t>
            </a:r>
          </a:p>
          <a:p>
            <a:pPr marL="533400" indent="-533400"/>
            <a:r>
              <a:rPr lang="en-US" sz="2800" smtClean="0">
                <a:latin typeface="Calibri" charset="0"/>
              </a:rPr>
              <a:t>Ignores the effects of promotion on sales</a:t>
            </a:r>
          </a:p>
          <a:p>
            <a:pPr marL="533400" indent="-533400">
              <a:buFontTx/>
              <a:buNone/>
            </a:pPr>
            <a:endParaRPr lang="en-US" sz="2800" smtClean="0">
              <a:latin typeface="Calibri" charset="0"/>
            </a:endParaRPr>
          </a:p>
        </p:txBody>
      </p:sp>
      <p:sp>
        <p:nvSpPr>
          <p:cNvPr id="68612" name="Text Placeholder 3"/>
          <p:cNvSpPr>
            <a:spLocks noGrp="1"/>
          </p:cNvSpPr>
          <p:nvPr>
            <p:ph type="body" sz="quarter" idx="13"/>
          </p:nvPr>
        </p:nvSpPr>
        <p:spPr/>
        <p:txBody>
          <a:bodyPr/>
          <a:lstStyle/>
          <a:p>
            <a:pPr>
              <a:spcBef>
                <a:spcPct val="0"/>
              </a:spcBef>
            </a:pPr>
            <a:r>
              <a:rPr lang="en-US" smtClean="0">
                <a:latin typeface="Calibri" charset="0"/>
              </a:rPr>
              <a:t>Setting the Total Promotion Budget</a:t>
            </a:r>
          </a:p>
          <a:p>
            <a:pPr>
              <a:spcBef>
                <a:spcPct val="0"/>
              </a:spcBef>
            </a:pPr>
            <a:endParaRPr lang="en-US" smtClean="0">
              <a:latin typeface="Calibri" charset="0"/>
            </a:endParaRPr>
          </a:p>
        </p:txBody>
      </p:sp>
      <p:pic>
        <p:nvPicPr>
          <p:cNvPr id="68613" name="Picture 4" descr="ph14_12.jpg"/>
          <p:cNvPicPr>
            <a:picLocks noChangeAspect="1"/>
          </p:cNvPicPr>
          <p:nvPr/>
        </p:nvPicPr>
        <p:blipFill>
          <a:blip r:embed="rId3"/>
          <a:srcRect/>
          <a:stretch>
            <a:fillRect/>
          </a:stretch>
        </p:blipFill>
        <p:spPr bwMode="auto">
          <a:xfrm>
            <a:off x="3962400" y="2438400"/>
            <a:ext cx="4495800" cy="2911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idx="1"/>
          </p:nvPr>
        </p:nvSpPr>
        <p:spPr/>
        <p:txBody>
          <a:bodyPr/>
          <a:lstStyle/>
          <a:p>
            <a:pPr marL="533400" indent="-533400" algn="ctr">
              <a:lnSpc>
                <a:spcPct val="90000"/>
              </a:lnSpc>
              <a:buFontTx/>
              <a:buNone/>
            </a:pPr>
            <a:endParaRPr lang="en-US" b="1" i="1" smtClean="0">
              <a:latin typeface="Times New Roman" charset="0"/>
            </a:endParaRPr>
          </a:p>
          <a:p>
            <a:pPr marL="533400" indent="-533400">
              <a:lnSpc>
                <a:spcPct val="90000"/>
              </a:lnSpc>
              <a:buFontTx/>
              <a:buNone/>
            </a:pPr>
            <a:r>
              <a:rPr lang="en-US" sz="2800" b="1" smtClean="0">
                <a:latin typeface="Calibri" charset="0"/>
              </a:rPr>
              <a:t>Percentage of sales</a:t>
            </a:r>
            <a:r>
              <a:rPr lang="en-US" sz="2800" smtClean="0">
                <a:latin typeface="Calibri" charset="0"/>
              </a:rPr>
              <a:t> </a:t>
            </a:r>
            <a:r>
              <a:rPr lang="en-US" sz="2800" b="1" smtClean="0">
                <a:latin typeface="Calibri" charset="0"/>
              </a:rPr>
              <a:t>method</a:t>
            </a:r>
            <a:r>
              <a:rPr lang="en-US" sz="2800" smtClean="0">
                <a:latin typeface="Calibri" charset="0"/>
              </a:rPr>
              <a:t> sets the budget at a certain percentage of current or forecasted sales or unit sales price</a:t>
            </a:r>
          </a:p>
          <a:p>
            <a:pPr marL="533400" indent="-533400">
              <a:lnSpc>
                <a:spcPct val="90000"/>
              </a:lnSpc>
            </a:pPr>
            <a:r>
              <a:rPr lang="en-US" sz="2800" smtClean="0">
                <a:latin typeface="Calibri" charset="0"/>
              </a:rPr>
              <a:t>Easy to use and helps management think about the relationship between promotion, selling price, and profit per unit</a:t>
            </a:r>
          </a:p>
          <a:p>
            <a:pPr marL="533400" indent="-533400">
              <a:lnSpc>
                <a:spcPct val="90000"/>
              </a:lnSpc>
            </a:pPr>
            <a:r>
              <a:rPr lang="en-US" sz="2800" smtClean="0">
                <a:latin typeface="Calibri" charset="0"/>
              </a:rPr>
              <a:t>Wrongly views sales as the cause rather than the result of promotion</a:t>
            </a:r>
          </a:p>
          <a:p>
            <a:pPr marL="533400" indent="-533400">
              <a:lnSpc>
                <a:spcPct val="90000"/>
              </a:lnSpc>
            </a:pPr>
            <a:endParaRPr lang="en-US" sz="2800" smtClean="0">
              <a:latin typeface="Calibri" charset="0"/>
            </a:endParaRPr>
          </a:p>
        </p:txBody>
      </p:sp>
      <p:sp>
        <p:nvSpPr>
          <p:cNvPr id="70659" name="Text Placeholder 3"/>
          <p:cNvSpPr>
            <a:spLocks noGrp="1"/>
          </p:cNvSpPr>
          <p:nvPr>
            <p:ph type="body" sz="quarter" idx="13"/>
          </p:nvPr>
        </p:nvSpPr>
        <p:spPr/>
        <p:txBody>
          <a:bodyPr/>
          <a:lstStyle/>
          <a:p>
            <a:pPr>
              <a:spcBef>
                <a:spcPct val="0"/>
              </a:spcBef>
            </a:pPr>
            <a:r>
              <a:rPr lang="en-US" smtClean="0">
                <a:latin typeface="Calibri" charset="0"/>
              </a:rPr>
              <a:t>Setting the Total Promotion Budget</a:t>
            </a:r>
          </a:p>
          <a:p>
            <a:pPr>
              <a:spcBef>
                <a:spcPct val="0"/>
              </a:spcBef>
            </a:pPr>
            <a:endParaRPr lang="en-US" smtClean="0">
              <a:latin typeface="Calibri" charset="0"/>
            </a:endParaRPr>
          </a:p>
        </p:txBody>
      </p:sp>
      <p:sp>
        <p:nvSpPr>
          <p:cNvPr id="70660" name="Rectangle 2"/>
          <p:cNvSpPr>
            <a:spLocks noGrp="1" noChangeArrowheads="1"/>
          </p:cNvSpPr>
          <p:nvPr>
            <p:ph type="title"/>
          </p:nvPr>
        </p:nvSpPr>
        <p:spPr/>
        <p:txBody>
          <a:bodyPr/>
          <a:lstStyle/>
          <a:p>
            <a:r>
              <a:rPr lang="en-US" sz="3600" smtClean="0"/>
              <a:t>Setting the Total Promotion </a:t>
            </a:r>
            <a:br>
              <a:rPr lang="en-US" sz="3600" smtClean="0"/>
            </a:br>
            <a:r>
              <a:rPr lang="en-US" sz="3600" smtClean="0"/>
              <a:t>Budget and Mix</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p:txBody>
          <a:bodyPr/>
          <a:lstStyle/>
          <a:p>
            <a:r>
              <a:rPr lang="en-US" smtClean="0">
                <a:latin typeface="Calibri" charset="0"/>
              </a:rPr>
              <a:t>The promotion mix is the specific blend of advertising, public relations, personal selling, and direct-marketing tools that the company uses to persuasively communicate customer value and build customer relationships</a:t>
            </a:r>
          </a:p>
        </p:txBody>
      </p:sp>
      <p:sp>
        <p:nvSpPr>
          <p:cNvPr id="17411" name="Rectangle 2"/>
          <p:cNvSpPr>
            <a:spLocks noGrp="1" noChangeArrowheads="1"/>
          </p:cNvSpPr>
          <p:nvPr>
            <p:ph type="title"/>
          </p:nvPr>
        </p:nvSpPr>
        <p:spPr/>
        <p:txBody>
          <a:bodyPr/>
          <a:lstStyle/>
          <a:p>
            <a:r>
              <a:rPr lang="en-US" smtClean="0"/>
              <a:t>The Promotion Mix</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idx="1"/>
          </p:nvPr>
        </p:nvSpPr>
        <p:spPr/>
        <p:txBody>
          <a:bodyPr/>
          <a:lstStyle/>
          <a:p>
            <a:pPr marL="533400" indent="-533400" algn="ctr">
              <a:buFontTx/>
              <a:buNone/>
            </a:pPr>
            <a:endParaRPr lang="en-US" sz="2400" b="1" i="1" smtClean="0">
              <a:latin typeface="Times New Roman" charset="0"/>
            </a:endParaRPr>
          </a:p>
          <a:p>
            <a:pPr marL="533400" indent="-533400">
              <a:buFontTx/>
              <a:buNone/>
            </a:pPr>
            <a:r>
              <a:rPr lang="en-US" sz="2800" b="1" smtClean="0">
                <a:latin typeface="Calibri" charset="0"/>
              </a:rPr>
              <a:t>Competitive-parity method</a:t>
            </a:r>
            <a:r>
              <a:rPr lang="en-US" sz="2800" smtClean="0">
                <a:latin typeface="Calibri" charset="0"/>
              </a:rPr>
              <a:t> sets the budget to match competitor outlays</a:t>
            </a:r>
          </a:p>
          <a:p>
            <a:pPr marL="533400" indent="-533400"/>
            <a:r>
              <a:rPr lang="en-US" sz="2800" smtClean="0">
                <a:latin typeface="Calibri" charset="0"/>
              </a:rPr>
              <a:t>Represents industry standards</a:t>
            </a:r>
          </a:p>
          <a:p>
            <a:pPr marL="533400" indent="-533400"/>
            <a:r>
              <a:rPr lang="en-US" sz="2800" smtClean="0">
                <a:latin typeface="Calibri" charset="0"/>
              </a:rPr>
              <a:t>Avoids promotion wars</a:t>
            </a:r>
          </a:p>
        </p:txBody>
      </p:sp>
      <p:sp>
        <p:nvSpPr>
          <p:cNvPr id="72707" name="Text Placeholder 3"/>
          <p:cNvSpPr>
            <a:spLocks noGrp="1"/>
          </p:cNvSpPr>
          <p:nvPr>
            <p:ph type="body" sz="quarter" idx="13"/>
          </p:nvPr>
        </p:nvSpPr>
        <p:spPr/>
        <p:txBody>
          <a:bodyPr/>
          <a:lstStyle/>
          <a:p>
            <a:pPr marL="533400" indent="-533400">
              <a:spcBef>
                <a:spcPct val="0"/>
              </a:spcBef>
            </a:pPr>
            <a:r>
              <a:rPr lang="en-US" smtClean="0">
                <a:latin typeface="Calibri" charset="0"/>
              </a:rPr>
              <a:t>Setting the Total Promotion Budget</a:t>
            </a:r>
          </a:p>
        </p:txBody>
      </p:sp>
      <p:sp>
        <p:nvSpPr>
          <p:cNvPr id="72708" name="Rectangle 2"/>
          <p:cNvSpPr>
            <a:spLocks noGrp="1" noChangeArrowheads="1"/>
          </p:cNvSpPr>
          <p:nvPr>
            <p:ph type="title"/>
          </p:nvPr>
        </p:nvSpPr>
        <p:spPr/>
        <p:txBody>
          <a:bodyPr/>
          <a:lstStyle/>
          <a:p>
            <a:r>
              <a:rPr lang="en-US" sz="3200" smtClean="0"/>
              <a:t>Setting the Total Promotion </a:t>
            </a:r>
            <a:br>
              <a:rPr lang="en-US" sz="3200" smtClean="0"/>
            </a:br>
            <a:r>
              <a:rPr lang="en-US" sz="3200" smtClean="0"/>
              <a:t>Budget and Mix</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idx="1"/>
          </p:nvPr>
        </p:nvSpPr>
        <p:spPr/>
        <p:txBody>
          <a:bodyPr/>
          <a:lstStyle/>
          <a:p>
            <a:pPr marL="533400" indent="-533400" algn="ctr">
              <a:buFontTx/>
              <a:buNone/>
            </a:pPr>
            <a:endParaRPr lang="en-US" sz="2400" b="1" i="1" smtClean="0">
              <a:latin typeface="Times New Roman" charset="0"/>
            </a:endParaRPr>
          </a:p>
          <a:p>
            <a:pPr marL="533400" indent="-533400">
              <a:buFontTx/>
              <a:buNone/>
            </a:pPr>
            <a:r>
              <a:rPr lang="en-US" sz="2800" b="1" smtClean="0">
                <a:latin typeface="Calibri" charset="0"/>
              </a:rPr>
              <a:t>Objective-and-task method </a:t>
            </a:r>
            <a:r>
              <a:rPr lang="en-US" sz="2800" smtClean="0">
                <a:latin typeface="Calibri" charset="0"/>
              </a:rPr>
              <a:t>sets the budget based on what the firm wants to accomplish with promotion and includes:</a:t>
            </a:r>
          </a:p>
          <a:p>
            <a:pPr marL="533400" indent="-533400"/>
            <a:r>
              <a:rPr lang="en-US" sz="2800" smtClean="0">
                <a:latin typeface="Calibri" charset="0"/>
              </a:rPr>
              <a:t>Defining promotion objectives</a:t>
            </a:r>
          </a:p>
          <a:p>
            <a:pPr marL="533400" indent="-533400"/>
            <a:r>
              <a:rPr lang="en-US" sz="2800" smtClean="0">
                <a:latin typeface="Calibri" charset="0"/>
              </a:rPr>
              <a:t>Determining tasks to achieve the objectives</a:t>
            </a:r>
          </a:p>
          <a:p>
            <a:pPr marL="533400" indent="-533400"/>
            <a:r>
              <a:rPr lang="en-US" sz="2800" smtClean="0">
                <a:latin typeface="Calibri" charset="0"/>
              </a:rPr>
              <a:t>Estimating costs</a:t>
            </a:r>
            <a:endParaRPr lang="en-US" sz="2800" b="1" smtClean="0">
              <a:latin typeface="Calibri" charset="0"/>
            </a:endParaRPr>
          </a:p>
        </p:txBody>
      </p:sp>
      <p:sp>
        <p:nvSpPr>
          <p:cNvPr id="74755" name="Text Placeholder 3"/>
          <p:cNvSpPr>
            <a:spLocks noGrp="1"/>
          </p:cNvSpPr>
          <p:nvPr>
            <p:ph type="body" sz="quarter" idx="13"/>
          </p:nvPr>
        </p:nvSpPr>
        <p:spPr/>
        <p:txBody>
          <a:bodyPr/>
          <a:lstStyle/>
          <a:p>
            <a:pPr>
              <a:spcBef>
                <a:spcPct val="0"/>
              </a:spcBef>
            </a:pPr>
            <a:r>
              <a:rPr lang="en-US" smtClean="0">
                <a:latin typeface="Calibri" charset="0"/>
              </a:rPr>
              <a:t>Setting the Total Promotion Budget</a:t>
            </a:r>
          </a:p>
          <a:p>
            <a:pPr>
              <a:spcBef>
                <a:spcPct val="0"/>
              </a:spcBef>
            </a:pPr>
            <a:endParaRPr lang="en-US" smtClean="0">
              <a:latin typeface="Calibri" charset="0"/>
            </a:endParaRPr>
          </a:p>
        </p:txBody>
      </p:sp>
      <p:sp>
        <p:nvSpPr>
          <p:cNvPr id="74756" name="Rectangle 2"/>
          <p:cNvSpPr>
            <a:spLocks noGrp="1" noChangeArrowheads="1"/>
          </p:cNvSpPr>
          <p:nvPr>
            <p:ph type="title"/>
          </p:nvPr>
        </p:nvSpPr>
        <p:spPr/>
        <p:txBody>
          <a:bodyPr/>
          <a:lstStyle/>
          <a:p>
            <a:r>
              <a:rPr lang="en-US" sz="3400" smtClean="0"/>
              <a:t>Setting the Total Promotion </a:t>
            </a:r>
            <a:br>
              <a:rPr lang="en-US" sz="3400" smtClean="0"/>
            </a:br>
            <a:r>
              <a:rPr lang="en-US" sz="3400" smtClean="0"/>
              <a:t>Budget and Mix</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z="3600" smtClean="0"/>
              <a:t>Setting the Total Promotion </a:t>
            </a:r>
            <a:br>
              <a:rPr lang="en-US" sz="3600" smtClean="0"/>
            </a:br>
            <a:r>
              <a:rPr lang="en-US" sz="3600" smtClean="0"/>
              <a:t>Budget and Mix</a:t>
            </a:r>
          </a:p>
        </p:txBody>
      </p:sp>
      <p:sp>
        <p:nvSpPr>
          <p:cNvPr id="76803" name="Rectangle 3"/>
          <p:cNvSpPr>
            <a:spLocks noGrp="1" noChangeArrowheads="1"/>
          </p:cNvSpPr>
          <p:nvPr>
            <p:ph idx="1"/>
          </p:nvPr>
        </p:nvSpPr>
        <p:spPr/>
        <p:txBody>
          <a:bodyPr/>
          <a:lstStyle/>
          <a:p>
            <a:endParaRPr lang="en-US" smtClean="0">
              <a:latin typeface="Calibri" charset="0"/>
            </a:endParaRPr>
          </a:p>
          <a:p>
            <a:r>
              <a:rPr lang="en-US" smtClean="0">
                <a:latin typeface="Calibri" charset="0"/>
              </a:rPr>
              <a:t>Advertising reaches masses of geographically dispersed buyers at a low cost per exposure, and it enables the seller to repeat a message many times</a:t>
            </a:r>
          </a:p>
          <a:p>
            <a:endParaRPr lang="en-US" smtClean="0">
              <a:latin typeface="Calibri" charset="0"/>
            </a:endParaRPr>
          </a:p>
        </p:txBody>
      </p:sp>
      <p:sp>
        <p:nvSpPr>
          <p:cNvPr id="76804" name="Text Placeholder 3"/>
          <p:cNvSpPr>
            <a:spLocks noGrp="1"/>
          </p:cNvSpPr>
          <p:nvPr>
            <p:ph type="body" sz="quarter" idx="13"/>
          </p:nvPr>
        </p:nvSpPr>
        <p:spPr/>
        <p:txBody>
          <a:bodyPr/>
          <a:lstStyle/>
          <a:p>
            <a:pPr>
              <a:spcBef>
                <a:spcPct val="0"/>
              </a:spcBef>
            </a:pPr>
            <a:r>
              <a:rPr lang="en-US" smtClean="0">
                <a:latin typeface="Calibri" charset="0"/>
              </a:rPr>
              <a:t>Shaping the Overall Promotion Mix</a:t>
            </a:r>
          </a:p>
          <a:p>
            <a:pPr>
              <a:spcBef>
                <a:spcPct val="0"/>
              </a:spcBef>
            </a:pPr>
            <a:r>
              <a:rPr lang="en-US" smtClean="0">
                <a:latin typeface="Calibri" charset="0"/>
              </a:rPr>
              <a:t>The Nature of Each Promotion Tool</a:t>
            </a:r>
          </a:p>
          <a:p>
            <a:pPr>
              <a:spcBef>
                <a:spcPct val="0"/>
              </a:spcBef>
            </a:pPr>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idx="1"/>
          </p:nvPr>
        </p:nvSpPr>
        <p:spPr>
          <a:xfrm>
            <a:off x="4114800" y="2209800"/>
            <a:ext cx="4572000" cy="4114800"/>
          </a:xfrm>
        </p:spPr>
        <p:txBody>
          <a:bodyPr/>
          <a:lstStyle/>
          <a:p>
            <a:pPr marL="533400" indent="-533400">
              <a:lnSpc>
                <a:spcPct val="80000"/>
              </a:lnSpc>
              <a:buFontTx/>
              <a:buNone/>
            </a:pPr>
            <a:endParaRPr lang="en-US" b="1" smtClean="0">
              <a:latin typeface="Calibri" charset="0"/>
            </a:endParaRPr>
          </a:p>
          <a:p>
            <a:pPr marL="533400" indent="-533400">
              <a:lnSpc>
                <a:spcPct val="80000"/>
              </a:lnSpc>
              <a:buFontTx/>
              <a:buNone/>
            </a:pPr>
            <a:r>
              <a:rPr lang="en-US" sz="3000" b="1" smtClean="0">
                <a:latin typeface="Calibri" charset="0"/>
              </a:rPr>
              <a:t>Personal selling</a:t>
            </a:r>
            <a:r>
              <a:rPr lang="en-US" sz="3000" smtClean="0">
                <a:latin typeface="Calibri" charset="0"/>
              </a:rPr>
              <a:t> is the most effective method at certain stages of the buying process, particularly in building buyers’ preferences, convictions, actions, and developing customer relationships</a:t>
            </a:r>
          </a:p>
        </p:txBody>
      </p:sp>
      <p:sp>
        <p:nvSpPr>
          <p:cNvPr id="78851" name="Text Placeholder 6"/>
          <p:cNvSpPr>
            <a:spLocks noGrp="1"/>
          </p:cNvSpPr>
          <p:nvPr>
            <p:ph type="body" sz="quarter" idx="13"/>
          </p:nvPr>
        </p:nvSpPr>
        <p:spPr/>
        <p:txBody>
          <a:bodyPr/>
          <a:lstStyle/>
          <a:p>
            <a:pPr>
              <a:spcBef>
                <a:spcPct val="0"/>
              </a:spcBef>
            </a:pPr>
            <a:r>
              <a:rPr lang="en-US" smtClean="0">
                <a:latin typeface="Calibri" charset="0"/>
              </a:rPr>
              <a:t>Shaping the Overall Promotion Mix</a:t>
            </a:r>
          </a:p>
          <a:p>
            <a:pPr>
              <a:spcBef>
                <a:spcPct val="0"/>
              </a:spcBef>
            </a:pPr>
            <a:r>
              <a:rPr lang="en-US" smtClean="0">
                <a:latin typeface="Calibri" charset="0"/>
              </a:rPr>
              <a:t>The Nature of Each Promotion Tool</a:t>
            </a:r>
          </a:p>
          <a:p>
            <a:pPr>
              <a:spcBef>
                <a:spcPct val="0"/>
              </a:spcBef>
            </a:pPr>
            <a:endParaRPr lang="en-US" smtClean="0">
              <a:latin typeface="Calibri" charset="0"/>
            </a:endParaRPr>
          </a:p>
        </p:txBody>
      </p:sp>
      <p:sp>
        <p:nvSpPr>
          <p:cNvPr id="78852" name="Rectangle 2"/>
          <p:cNvSpPr>
            <a:spLocks noGrp="1" noChangeArrowheads="1"/>
          </p:cNvSpPr>
          <p:nvPr>
            <p:ph type="title"/>
          </p:nvPr>
        </p:nvSpPr>
        <p:spPr/>
        <p:txBody>
          <a:bodyPr/>
          <a:lstStyle/>
          <a:p>
            <a:r>
              <a:rPr lang="en-US" sz="3600" smtClean="0"/>
              <a:t>Setting the Total Promotion </a:t>
            </a:r>
            <a:br>
              <a:rPr lang="en-US" sz="3600" smtClean="0"/>
            </a:br>
            <a:r>
              <a:rPr lang="en-US" sz="3600" smtClean="0"/>
              <a:t>Budget and Mix</a:t>
            </a:r>
          </a:p>
        </p:txBody>
      </p:sp>
      <p:pic>
        <p:nvPicPr>
          <p:cNvPr id="78853" name="Picture 4" descr="ph14_13.jpg"/>
          <p:cNvPicPr>
            <a:picLocks noChangeAspect="1"/>
          </p:cNvPicPr>
          <p:nvPr/>
        </p:nvPicPr>
        <p:blipFill>
          <a:blip r:embed="rId3"/>
          <a:srcRect/>
          <a:stretch>
            <a:fillRect/>
          </a:stretch>
        </p:blipFill>
        <p:spPr bwMode="auto">
          <a:xfrm>
            <a:off x="381000" y="2362200"/>
            <a:ext cx="3656013" cy="3841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idx="1"/>
          </p:nvPr>
        </p:nvSpPr>
        <p:spPr/>
        <p:txBody>
          <a:bodyPr/>
          <a:lstStyle/>
          <a:p>
            <a:pPr marL="533400" indent="-533400" algn="ctr">
              <a:buFontTx/>
              <a:buNone/>
            </a:pPr>
            <a:endParaRPr lang="en-US" sz="2800" b="1" i="1" smtClean="0">
              <a:latin typeface="Times New Roman" charset="0"/>
            </a:endParaRPr>
          </a:p>
          <a:p>
            <a:pPr marL="533400" indent="-533400">
              <a:buFontTx/>
              <a:buNone/>
            </a:pPr>
            <a:r>
              <a:rPr lang="en-US" b="1" smtClean="0">
                <a:latin typeface="Calibri" charset="0"/>
              </a:rPr>
              <a:t>Sales promotion</a:t>
            </a:r>
            <a:r>
              <a:rPr lang="en-US" smtClean="0">
                <a:latin typeface="Calibri" charset="0"/>
              </a:rPr>
              <a:t> includes coupons, contests, cents-off deals, and premiums that attract consumer attention and offer strong incentives to purchase, and can be used to dramatize product offers and to boost sagging sales</a:t>
            </a:r>
          </a:p>
        </p:txBody>
      </p:sp>
      <p:sp>
        <p:nvSpPr>
          <p:cNvPr id="80899" name="Text Placeholder 3"/>
          <p:cNvSpPr>
            <a:spLocks noGrp="1"/>
          </p:cNvSpPr>
          <p:nvPr>
            <p:ph type="body" sz="quarter" idx="13"/>
          </p:nvPr>
        </p:nvSpPr>
        <p:spPr/>
        <p:txBody>
          <a:bodyPr/>
          <a:lstStyle/>
          <a:p>
            <a:pPr marL="533400" indent="-533400">
              <a:spcBef>
                <a:spcPct val="0"/>
              </a:spcBef>
            </a:pPr>
            <a:r>
              <a:rPr lang="en-US" smtClean="0">
                <a:latin typeface="Calibri" charset="0"/>
              </a:rPr>
              <a:t>Shaping the Overall Promotion Mix</a:t>
            </a:r>
          </a:p>
          <a:p>
            <a:pPr marL="533400" indent="-533400">
              <a:spcBef>
                <a:spcPct val="0"/>
              </a:spcBef>
            </a:pPr>
            <a:r>
              <a:rPr lang="en-US" smtClean="0">
                <a:latin typeface="Calibri" charset="0"/>
              </a:rPr>
              <a:t>The Nature of Each Promotion Tool</a:t>
            </a:r>
          </a:p>
          <a:p>
            <a:pPr marL="533400" indent="-533400">
              <a:spcBef>
                <a:spcPct val="0"/>
              </a:spcBef>
            </a:pPr>
            <a:endParaRPr lang="en-US" smtClean="0">
              <a:latin typeface="Calibri" charset="0"/>
            </a:endParaRPr>
          </a:p>
        </p:txBody>
      </p:sp>
      <p:sp>
        <p:nvSpPr>
          <p:cNvPr id="80900" name="Rectangle 2"/>
          <p:cNvSpPr>
            <a:spLocks noGrp="1" noChangeArrowheads="1"/>
          </p:cNvSpPr>
          <p:nvPr>
            <p:ph type="title"/>
          </p:nvPr>
        </p:nvSpPr>
        <p:spPr/>
        <p:txBody>
          <a:bodyPr/>
          <a:lstStyle/>
          <a:p>
            <a:r>
              <a:rPr lang="en-US" sz="3600" smtClean="0"/>
              <a:t>Setting the Total Promotion </a:t>
            </a:r>
            <a:br>
              <a:rPr lang="en-US" sz="3600" smtClean="0"/>
            </a:br>
            <a:r>
              <a:rPr lang="en-US" sz="3600" smtClean="0"/>
              <a:t>Budget and Mix</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idx="1"/>
          </p:nvPr>
        </p:nvSpPr>
        <p:spPr/>
        <p:txBody>
          <a:bodyPr/>
          <a:lstStyle/>
          <a:p>
            <a:pPr marL="533400" indent="-533400" algn="ctr">
              <a:lnSpc>
                <a:spcPct val="90000"/>
              </a:lnSpc>
              <a:buFontTx/>
              <a:buNone/>
            </a:pPr>
            <a:endParaRPr lang="en-US" b="1" i="1" smtClean="0">
              <a:solidFill>
                <a:srgbClr val="333399"/>
              </a:solidFill>
              <a:latin typeface="Times New Roman" charset="0"/>
            </a:endParaRPr>
          </a:p>
          <a:p>
            <a:pPr marL="533400" indent="-533400">
              <a:lnSpc>
                <a:spcPct val="90000"/>
              </a:lnSpc>
              <a:buFontTx/>
              <a:buNone/>
            </a:pPr>
            <a:r>
              <a:rPr lang="en-US" sz="3000" b="1" smtClean="0">
                <a:latin typeface="Calibri" charset="0"/>
              </a:rPr>
              <a:t>Public relations</a:t>
            </a:r>
            <a:r>
              <a:rPr lang="en-US" sz="3000" smtClean="0">
                <a:latin typeface="Calibri" charset="0"/>
              </a:rPr>
              <a:t> is a very believable form of promotion that includes news stories, features, sponsorships, and events</a:t>
            </a:r>
          </a:p>
          <a:p>
            <a:pPr marL="533400" indent="-533400">
              <a:lnSpc>
                <a:spcPct val="90000"/>
              </a:lnSpc>
              <a:buFontTx/>
              <a:buNone/>
            </a:pPr>
            <a:r>
              <a:rPr lang="en-US" sz="3000" b="1" smtClean="0">
                <a:latin typeface="Calibri" charset="0"/>
              </a:rPr>
              <a:t>Direct marketing</a:t>
            </a:r>
            <a:r>
              <a:rPr lang="en-US" sz="3000" smtClean="0">
                <a:latin typeface="Calibri" charset="0"/>
              </a:rPr>
              <a:t> is a non-public, immediate, customized, and interactive promotional tool that includes direct mail, catalogs, telemarketing, and online marketing</a:t>
            </a:r>
          </a:p>
        </p:txBody>
      </p:sp>
      <p:sp>
        <p:nvSpPr>
          <p:cNvPr id="82947" name="Text Placeholder 3"/>
          <p:cNvSpPr>
            <a:spLocks noGrp="1"/>
          </p:cNvSpPr>
          <p:nvPr>
            <p:ph type="body" sz="quarter" idx="13"/>
          </p:nvPr>
        </p:nvSpPr>
        <p:spPr/>
        <p:txBody>
          <a:bodyPr/>
          <a:lstStyle/>
          <a:p>
            <a:pPr marL="533400" indent="-533400">
              <a:lnSpc>
                <a:spcPct val="90000"/>
              </a:lnSpc>
              <a:spcBef>
                <a:spcPct val="0"/>
              </a:spcBef>
            </a:pPr>
            <a:r>
              <a:rPr lang="en-US" smtClean="0">
                <a:latin typeface="Calibri" charset="0"/>
              </a:rPr>
              <a:t>Shaping the Overall Promotion Mix</a:t>
            </a:r>
          </a:p>
          <a:p>
            <a:pPr marL="533400" indent="-533400">
              <a:lnSpc>
                <a:spcPct val="90000"/>
              </a:lnSpc>
              <a:spcBef>
                <a:spcPct val="0"/>
              </a:spcBef>
            </a:pPr>
            <a:r>
              <a:rPr lang="en-US" smtClean="0">
                <a:latin typeface="Calibri" charset="0"/>
              </a:rPr>
              <a:t>The Nature of Each Promotion Tool</a:t>
            </a:r>
          </a:p>
          <a:p>
            <a:pPr marL="533400" indent="-533400">
              <a:spcBef>
                <a:spcPct val="0"/>
              </a:spcBef>
            </a:pPr>
            <a:endParaRPr lang="en-US" smtClean="0">
              <a:latin typeface="Calibri" charset="0"/>
            </a:endParaRPr>
          </a:p>
        </p:txBody>
      </p:sp>
      <p:sp>
        <p:nvSpPr>
          <p:cNvPr id="82948" name="Rectangle 2"/>
          <p:cNvSpPr>
            <a:spLocks noGrp="1" noChangeArrowheads="1"/>
          </p:cNvSpPr>
          <p:nvPr>
            <p:ph type="title"/>
          </p:nvPr>
        </p:nvSpPr>
        <p:spPr/>
        <p:txBody>
          <a:bodyPr/>
          <a:lstStyle/>
          <a:p>
            <a:r>
              <a:rPr lang="en-US" sz="3600" smtClean="0"/>
              <a:t>Setting the Total Promotion </a:t>
            </a:r>
            <a:br>
              <a:rPr lang="en-US" sz="3600" smtClean="0"/>
            </a:br>
            <a:r>
              <a:rPr lang="en-US" sz="3600" smtClean="0"/>
              <a:t>Budget and Mix</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body" sz="half" idx="4294967295"/>
          </p:nvPr>
        </p:nvSpPr>
        <p:spPr>
          <a:xfrm>
            <a:off x="1219200" y="1828800"/>
            <a:ext cx="6665913" cy="533400"/>
          </a:xfrm>
        </p:spPr>
        <p:txBody>
          <a:bodyPr/>
          <a:lstStyle/>
          <a:p>
            <a:pPr marL="533400" indent="-533400" algn="ctr">
              <a:buFontTx/>
              <a:buNone/>
            </a:pPr>
            <a:r>
              <a:rPr lang="en-US" sz="2800" b="1" smtClean="0">
                <a:solidFill>
                  <a:schemeClr val="tx2"/>
                </a:solidFill>
                <a:latin typeface="Calibri" charset="0"/>
              </a:rPr>
              <a:t>Promotion Mix Strategies</a:t>
            </a:r>
          </a:p>
          <a:p>
            <a:pPr marL="533400" indent="-533400" algn="ctr">
              <a:buFontTx/>
              <a:buNone/>
            </a:pPr>
            <a:endParaRPr lang="en-US" sz="2400" b="1" i="1" smtClean="0">
              <a:latin typeface="Times New Roman" charset="0"/>
            </a:endParaRPr>
          </a:p>
          <a:p>
            <a:pPr marL="533400" indent="-533400">
              <a:buFontTx/>
              <a:buNone/>
            </a:pPr>
            <a:endParaRPr lang="en-US" sz="2800" smtClean="0">
              <a:latin typeface="Calibri" charset="0"/>
            </a:endParaRPr>
          </a:p>
        </p:txBody>
      </p:sp>
      <p:sp>
        <p:nvSpPr>
          <p:cNvPr id="84995" name="Rectangle 2"/>
          <p:cNvSpPr>
            <a:spLocks noGrp="1" noChangeArrowheads="1"/>
          </p:cNvSpPr>
          <p:nvPr>
            <p:ph type="title"/>
          </p:nvPr>
        </p:nvSpPr>
        <p:spPr>
          <a:xfrm>
            <a:off x="685800" y="228600"/>
            <a:ext cx="7772400" cy="1143000"/>
          </a:xfrm>
        </p:spPr>
        <p:txBody>
          <a:bodyPr/>
          <a:lstStyle/>
          <a:p>
            <a:r>
              <a:rPr lang="en-US" smtClean="0"/>
              <a:t>Setting the Total Promotion </a:t>
            </a:r>
            <a:br>
              <a:rPr lang="en-US" smtClean="0"/>
            </a:br>
            <a:r>
              <a:rPr lang="en-US" smtClean="0"/>
              <a:t>Budget and Mix</a:t>
            </a:r>
          </a:p>
        </p:txBody>
      </p:sp>
      <p:pic>
        <p:nvPicPr>
          <p:cNvPr id="84996" name="Picture 6" descr="fig14_04wo"/>
          <p:cNvPicPr>
            <a:picLocks noChangeAspect="1" noChangeArrowheads="1"/>
          </p:cNvPicPr>
          <p:nvPr/>
        </p:nvPicPr>
        <p:blipFill>
          <a:blip r:embed="rId3"/>
          <a:srcRect/>
          <a:stretch>
            <a:fillRect/>
          </a:stretch>
        </p:blipFill>
        <p:spPr bwMode="auto">
          <a:xfrm>
            <a:off x="533400" y="2817813"/>
            <a:ext cx="7924800" cy="29733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665162" y="2225675"/>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7043" name="Rectangle 3"/>
          <p:cNvSpPr>
            <a:spLocks noGrp="1" noChangeArrowheads="1"/>
          </p:cNvSpPr>
          <p:nvPr>
            <p:ph type="body" sz="quarter" idx="13"/>
          </p:nvPr>
        </p:nvSpPr>
        <p:spPr>
          <a:xfrm>
            <a:off x="0" y="1371600"/>
            <a:ext cx="9144000" cy="457200"/>
          </a:xfrm>
        </p:spPr>
        <p:txBody>
          <a:bodyPr/>
          <a:lstStyle/>
          <a:p>
            <a:pPr marL="533400" indent="-533400">
              <a:lnSpc>
                <a:spcPct val="80000"/>
              </a:lnSpc>
              <a:spcBef>
                <a:spcPct val="0"/>
              </a:spcBef>
            </a:pPr>
            <a:r>
              <a:rPr lang="en-US" smtClean="0">
                <a:latin typeface="Calibri" charset="0"/>
              </a:rPr>
              <a:t>Integrating the Promotion Mix</a:t>
            </a:r>
          </a:p>
          <a:p>
            <a:pPr marL="533400" indent="-533400">
              <a:lnSpc>
                <a:spcPct val="80000"/>
              </a:lnSpc>
              <a:spcBef>
                <a:spcPct val="0"/>
              </a:spcBef>
            </a:pPr>
            <a:r>
              <a:rPr lang="en-US" smtClean="0">
                <a:latin typeface="Calibri" charset="0"/>
              </a:rPr>
              <a:t>Checklist</a:t>
            </a:r>
          </a:p>
        </p:txBody>
      </p:sp>
      <p:sp>
        <p:nvSpPr>
          <p:cNvPr id="87044" name="Rectangle 2"/>
          <p:cNvSpPr>
            <a:spLocks noGrp="1" noChangeArrowheads="1"/>
          </p:cNvSpPr>
          <p:nvPr>
            <p:ph type="title"/>
          </p:nvPr>
        </p:nvSpPr>
        <p:spPr/>
        <p:txBody>
          <a:bodyPr/>
          <a:lstStyle/>
          <a:p>
            <a:r>
              <a:rPr lang="en-US" sz="3600" smtClean="0"/>
              <a:t>Setting the Total Promotion </a:t>
            </a:r>
            <a:br>
              <a:rPr lang="en-US" sz="3600" smtClean="0"/>
            </a:br>
            <a:r>
              <a:rPr lang="en-US" sz="3600" smtClean="0"/>
              <a:t>Budget and Mix</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090" name="Rectangle 3"/>
          <p:cNvSpPr>
            <a:spLocks noGrp="1" noChangeArrowheads="1"/>
          </p:cNvSpPr>
          <p:nvPr>
            <p:ph idx="1"/>
          </p:nvPr>
        </p:nvSpPr>
        <p:spPr>
          <a:xfrm>
            <a:off x="228600" y="1981200"/>
            <a:ext cx="8001000" cy="4114800"/>
          </a:xfrm>
        </p:spPr>
        <p:txBody>
          <a:bodyPr/>
          <a:lstStyle/>
          <a:p>
            <a:r>
              <a:rPr lang="en-US" sz="2000" smtClean="0">
                <a:latin typeface="Calibri" charset="0"/>
              </a:rPr>
              <a:t>Communicate openly and honestly with consumers and resellers </a:t>
            </a:r>
          </a:p>
          <a:p>
            <a:r>
              <a:rPr lang="en-US" sz="2000" smtClean="0">
                <a:latin typeface="Calibri" charset="0"/>
              </a:rPr>
              <a:t>Avoid deceptive or false advertising</a:t>
            </a:r>
          </a:p>
          <a:p>
            <a:r>
              <a:rPr lang="en-US" sz="2000" smtClean="0">
                <a:latin typeface="Calibri" charset="0"/>
              </a:rPr>
              <a:t>Avoid bait-and-switch advertising</a:t>
            </a:r>
          </a:p>
          <a:p>
            <a:r>
              <a:rPr lang="en-US" sz="2000" smtClean="0">
                <a:latin typeface="Calibri" charset="0"/>
              </a:rPr>
              <a:t>Conform to all federal, state, and local regulations</a:t>
            </a:r>
          </a:p>
        </p:txBody>
      </p:sp>
      <p:sp>
        <p:nvSpPr>
          <p:cNvPr id="89091" name="Rectangle 2"/>
          <p:cNvSpPr>
            <a:spLocks noGrp="1" noChangeArrowheads="1"/>
          </p:cNvSpPr>
          <p:nvPr>
            <p:ph type="title"/>
          </p:nvPr>
        </p:nvSpPr>
        <p:spPr/>
        <p:txBody>
          <a:bodyPr/>
          <a:lstStyle/>
          <a:p>
            <a:r>
              <a:rPr lang="en-US" smtClean="0"/>
              <a:t>Socially Responsible Marketing Communication</a:t>
            </a:r>
          </a:p>
        </p:txBody>
      </p:sp>
      <p:pic>
        <p:nvPicPr>
          <p:cNvPr id="89092" name="Picture 5" descr="ph14_14.jpg"/>
          <p:cNvPicPr>
            <a:picLocks noChangeAspect="1"/>
          </p:cNvPicPr>
          <p:nvPr/>
        </p:nvPicPr>
        <p:blipFill>
          <a:blip r:embed="rId3"/>
          <a:srcRect/>
          <a:stretch>
            <a:fillRect/>
          </a:stretch>
        </p:blipFill>
        <p:spPr bwMode="auto">
          <a:xfrm>
            <a:off x="4419600" y="3581400"/>
            <a:ext cx="3962400" cy="2506663"/>
          </a:xfrm>
          <a:prstGeom prst="rect">
            <a:avLst/>
          </a:prstGeom>
          <a:noFill/>
          <a:ln w="9525">
            <a:noFill/>
            <a:miter lim="800000"/>
            <a:headEnd/>
            <a:tailEnd/>
          </a:ln>
        </p:spPr>
      </p:pic>
      <p:sp>
        <p:nvSpPr>
          <p:cNvPr id="89093" name="Rectangle 3"/>
          <p:cNvSpPr txBox="1">
            <a:spLocks noChangeArrowheads="1"/>
          </p:cNvSpPr>
          <p:nvPr/>
        </p:nvSpPr>
        <p:spPr bwMode="auto">
          <a:xfrm>
            <a:off x="228600" y="3505200"/>
            <a:ext cx="4343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2000">
                <a:latin typeface="Calibri" charset="0"/>
              </a:rPr>
              <a:t>Follow rules of “fair competition”</a:t>
            </a:r>
          </a:p>
          <a:p>
            <a:pPr marL="342900" indent="-342900" eaLnBrk="0" hangingPunct="0">
              <a:spcBef>
                <a:spcPct val="20000"/>
              </a:spcBef>
              <a:buFontTx/>
              <a:buChar char="•"/>
            </a:pPr>
            <a:r>
              <a:rPr lang="en-US" sz="2000">
                <a:latin typeface="Calibri" charset="0"/>
              </a:rPr>
              <a:t>Do not offer bribes</a:t>
            </a:r>
          </a:p>
          <a:p>
            <a:pPr marL="342900" indent="-342900" eaLnBrk="0" hangingPunct="0">
              <a:spcBef>
                <a:spcPct val="20000"/>
              </a:spcBef>
              <a:buFontTx/>
              <a:buChar char="•"/>
            </a:pPr>
            <a:r>
              <a:rPr lang="en-US" sz="2000">
                <a:latin typeface="Calibri" charset="0"/>
              </a:rPr>
              <a:t>Do not attempt to obtain competitors’ trade secrets </a:t>
            </a:r>
          </a:p>
          <a:p>
            <a:pPr marL="342900" indent="-342900" eaLnBrk="0" hangingPunct="0">
              <a:spcBef>
                <a:spcPct val="20000"/>
              </a:spcBef>
              <a:buFontTx/>
              <a:buChar char="•"/>
            </a:pPr>
            <a:r>
              <a:rPr lang="en-US" sz="2000">
                <a:latin typeface="Calibri" charset="0"/>
              </a:rPr>
              <a:t>Do not disparage competitors or their products</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4"/>
          <p:cNvSpPr>
            <a:spLocks noChangeArrowheads="1"/>
          </p:cNvSpPr>
          <p:nvPr/>
        </p:nvSpPr>
        <p:spPr bwMode="auto">
          <a:xfrm>
            <a:off x="-3725863" y="2114550"/>
            <a:ext cx="184150" cy="366713"/>
          </a:xfrm>
          <a:prstGeom prst="rect">
            <a:avLst/>
          </a:prstGeom>
          <a:noFill/>
          <a:ln w="25400">
            <a:noFill/>
            <a:miter lim="800000"/>
            <a:headEnd/>
            <a:tailEnd/>
          </a:ln>
        </p:spPr>
        <p:txBody>
          <a:bodyPr wrap="none" anchor="ctr">
            <a:spAutoFit/>
          </a:bodyPr>
          <a:lstStyle/>
          <a:p>
            <a:endParaRPr lang="en-US"/>
          </a:p>
        </p:txBody>
      </p:sp>
      <p:pic>
        <p:nvPicPr>
          <p:cNvPr id="91139" name="Picture 5" descr="cid:3287383400_2177562"/>
          <p:cNvPicPr>
            <a:picLocks noChangeAspect="1" noChangeArrowheads="1"/>
          </p:cNvPicPr>
          <p:nvPr/>
        </p:nvPicPr>
        <p:blipFill>
          <a:blip r:embed="rId3"/>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91140" name="Rectangle 6"/>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a:r>
              <a:rPr lang="en-US" sz="1600">
                <a:solidFill>
                  <a:srgbClr val="000000"/>
                </a:solidFill>
                <a:cs typeface="Times New Roman"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738188" y="5327650"/>
            <a:ext cx="7845425" cy="636588"/>
          </a:xfrm>
          <a:prstGeom prst="rect">
            <a:avLst/>
          </a:prstGeom>
          <a:noFill/>
          <a:ln>
            <a:miter lim="800000"/>
            <a:headEnd/>
            <a:tailEnd/>
          </a:ln>
        </p:spPr>
        <p:txBody>
          <a:bodyPr anchor="b"/>
          <a:lstStyle/>
          <a:p>
            <a:pPr algn="ctr"/>
            <a:r>
              <a:rPr lang="en-US">
                <a:solidFill>
                  <a:srgbClr val="000000"/>
                </a:solidFill>
                <a:effectLst>
                  <a:outerShdw blurRad="38100" dist="38100" dir="2700000" algn="tl">
                    <a:srgbClr val="C0C0C0"/>
                  </a:outerShdw>
                </a:effectLst>
              </a:rPr>
              <a:t>Copyright © 2010 Pearson Education, Inc.  </a:t>
            </a:r>
          </a:p>
          <a:p>
            <a:pPr algn="ctr"/>
            <a:r>
              <a:rPr lang="en-US">
                <a:solidFill>
                  <a:srgbClr val="000000"/>
                </a:solidFill>
                <a:effectLst>
                  <a:outerShdw blurRad="38100" dist="38100" dir="2700000" algn="tl">
                    <a:srgbClr val="C0C0C0"/>
                  </a:outerShdw>
                </a:effectLst>
              </a:rPr>
              <a:t>Publishing as Prentice Hall</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228600"/>
            <a:ext cx="7772400" cy="1143000"/>
          </a:xfrm>
        </p:spPr>
        <p:txBody>
          <a:bodyPr/>
          <a:lstStyle/>
          <a:p>
            <a:r>
              <a:rPr lang="en-US" smtClean="0"/>
              <a:t>The Promotion Mix</a:t>
            </a:r>
          </a:p>
        </p:txBody>
      </p:sp>
      <p:sp>
        <p:nvSpPr>
          <p:cNvPr id="19459" name="Rectangle 3"/>
          <p:cNvSpPr>
            <a:spLocks noGrp="1" noChangeArrowheads="1"/>
          </p:cNvSpPr>
          <p:nvPr>
            <p:ph type="body" sz="quarter" idx="13"/>
          </p:nvPr>
        </p:nvSpPr>
        <p:spPr>
          <a:xfrm>
            <a:off x="914400" y="1447800"/>
            <a:ext cx="7162800" cy="381000"/>
          </a:xfrm>
        </p:spPr>
        <p:txBody>
          <a:bodyPr/>
          <a:lstStyle/>
          <a:p>
            <a:r>
              <a:rPr lang="en-US" smtClean="0">
                <a:latin typeface="Calibri" charset="0"/>
              </a:rPr>
              <a:t>Major Promotion Tools</a:t>
            </a:r>
          </a:p>
          <a:p>
            <a:endParaRPr lang="en-US" smtClean="0">
              <a:latin typeface="Calibri" charset="0"/>
            </a:endParaRPr>
          </a:p>
        </p:txBody>
      </p:sp>
      <p:pic>
        <p:nvPicPr>
          <p:cNvPr id="19460" name="Picture 8" descr="fig14_01wo"/>
          <p:cNvPicPr>
            <a:picLocks noChangeAspect="1" noChangeArrowheads="1"/>
          </p:cNvPicPr>
          <p:nvPr/>
        </p:nvPicPr>
        <p:blipFill>
          <a:blip r:embed="rId3"/>
          <a:srcRect/>
          <a:stretch>
            <a:fillRect/>
          </a:stretch>
        </p:blipFill>
        <p:spPr bwMode="auto">
          <a:xfrm>
            <a:off x="2362200" y="2019300"/>
            <a:ext cx="4495800" cy="43053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3600" smtClean="0"/>
              <a:t>The Promotion Mix</a:t>
            </a:r>
          </a:p>
        </p:txBody>
      </p:sp>
      <p:sp>
        <p:nvSpPr>
          <p:cNvPr id="21507" name="Rectangle 3"/>
          <p:cNvSpPr>
            <a:spLocks noGrp="1" noChangeArrowheads="1"/>
          </p:cNvSpPr>
          <p:nvPr>
            <p:ph idx="1"/>
          </p:nvPr>
        </p:nvSpPr>
        <p:spPr/>
        <p:txBody>
          <a:bodyPr/>
          <a:lstStyle/>
          <a:p>
            <a:pPr marL="533400" indent="-533400" algn="ctr">
              <a:lnSpc>
                <a:spcPct val="90000"/>
              </a:lnSpc>
              <a:buFontTx/>
              <a:buNone/>
            </a:pPr>
            <a:endParaRPr lang="en-US" sz="2800" b="1" i="1" smtClean="0">
              <a:latin typeface="Times New Roman" charset="0"/>
            </a:endParaRPr>
          </a:p>
          <a:p>
            <a:pPr marL="533400" indent="-533400">
              <a:lnSpc>
                <a:spcPct val="90000"/>
              </a:lnSpc>
              <a:buFontTx/>
              <a:buNone/>
            </a:pPr>
            <a:r>
              <a:rPr lang="en-US" sz="2800" b="1" smtClean="0">
                <a:latin typeface="Calibri" charset="0"/>
              </a:rPr>
              <a:t>Advertising</a:t>
            </a:r>
            <a:r>
              <a:rPr lang="en-US" sz="2800" smtClean="0">
                <a:latin typeface="Calibri" charset="0"/>
              </a:rPr>
              <a:t> is any paid form of non-personal presentation and promotion of ideas, goods, or services by an identified sponsor</a:t>
            </a:r>
          </a:p>
          <a:p>
            <a:pPr marL="533400" indent="-533400">
              <a:lnSpc>
                <a:spcPct val="90000"/>
              </a:lnSpc>
            </a:pPr>
            <a:r>
              <a:rPr lang="en-US" sz="2800" smtClean="0">
                <a:latin typeface="Calibri" charset="0"/>
              </a:rPr>
              <a:t>Broadcast</a:t>
            </a:r>
          </a:p>
          <a:p>
            <a:pPr marL="533400" indent="-533400">
              <a:lnSpc>
                <a:spcPct val="90000"/>
              </a:lnSpc>
            </a:pPr>
            <a:r>
              <a:rPr lang="en-US" sz="2800" smtClean="0">
                <a:latin typeface="Calibri" charset="0"/>
              </a:rPr>
              <a:t>Print</a:t>
            </a:r>
          </a:p>
          <a:p>
            <a:pPr marL="533400" indent="-533400">
              <a:lnSpc>
                <a:spcPct val="90000"/>
              </a:lnSpc>
            </a:pPr>
            <a:r>
              <a:rPr lang="en-US" sz="2800" smtClean="0">
                <a:latin typeface="Calibri" charset="0"/>
              </a:rPr>
              <a:t>Internet</a:t>
            </a:r>
          </a:p>
          <a:p>
            <a:pPr marL="533400" indent="-533400">
              <a:lnSpc>
                <a:spcPct val="90000"/>
              </a:lnSpc>
            </a:pPr>
            <a:r>
              <a:rPr lang="en-US" sz="2800" smtClean="0">
                <a:latin typeface="Calibri" charset="0"/>
              </a:rPr>
              <a:t>Outdoor</a:t>
            </a:r>
          </a:p>
          <a:p>
            <a:pPr marL="533400" indent="-533400">
              <a:lnSpc>
                <a:spcPct val="90000"/>
              </a:lnSpc>
              <a:buFontTx/>
              <a:buNone/>
            </a:pPr>
            <a:endParaRPr lang="en-US" sz="2800" smtClean="0">
              <a:latin typeface="Calibri" charset="0"/>
            </a:endParaRPr>
          </a:p>
          <a:p>
            <a:pPr marL="533400" indent="-533400">
              <a:lnSpc>
                <a:spcPct val="90000"/>
              </a:lnSpc>
              <a:buFontTx/>
              <a:buNone/>
            </a:pPr>
            <a:endParaRPr lang="en-US" sz="2800" smtClean="0">
              <a:latin typeface="Calibri" charset="0"/>
            </a:endParaRPr>
          </a:p>
        </p:txBody>
      </p:sp>
      <p:sp>
        <p:nvSpPr>
          <p:cNvPr id="21508" name="Text Placeholder 3"/>
          <p:cNvSpPr>
            <a:spLocks noGrp="1"/>
          </p:cNvSpPr>
          <p:nvPr>
            <p:ph type="body" sz="quarter" idx="13"/>
          </p:nvPr>
        </p:nvSpPr>
        <p:spPr/>
        <p:txBody>
          <a:bodyPr/>
          <a:lstStyle/>
          <a:p>
            <a:pPr>
              <a:spcBef>
                <a:spcPct val="0"/>
              </a:spcBef>
            </a:pPr>
            <a:r>
              <a:rPr lang="en-US" smtClean="0">
                <a:latin typeface="Calibri" charset="0"/>
              </a:rPr>
              <a:t>Major Promotion Tools</a:t>
            </a:r>
          </a:p>
          <a:p>
            <a:pPr>
              <a:spcBef>
                <a:spcPct val="0"/>
              </a:spcBef>
            </a:pPr>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3600" smtClean="0"/>
              <a:t>The Promotion Mix</a:t>
            </a:r>
          </a:p>
        </p:txBody>
      </p:sp>
      <p:sp>
        <p:nvSpPr>
          <p:cNvPr id="23555" name="Rectangle 3"/>
          <p:cNvSpPr>
            <a:spLocks noGrp="1" noChangeArrowheads="1"/>
          </p:cNvSpPr>
          <p:nvPr>
            <p:ph idx="1"/>
          </p:nvPr>
        </p:nvSpPr>
        <p:spPr/>
        <p:txBody>
          <a:bodyPr/>
          <a:lstStyle/>
          <a:p>
            <a:pPr marL="533400" indent="-533400" algn="ctr">
              <a:lnSpc>
                <a:spcPct val="90000"/>
              </a:lnSpc>
              <a:buFontTx/>
              <a:buNone/>
            </a:pPr>
            <a:endParaRPr lang="en-US" sz="2800" b="1" i="1" smtClean="0">
              <a:latin typeface="Times New Roman" charset="0"/>
            </a:endParaRPr>
          </a:p>
          <a:p>
            <a:pPr marL="533400" indent="-533400">
              <a:lnSpc>
                <a:spcPct val="90000"/>
              </a:lnSpc>
              <a:buFontTx/>
              <a:buNone/>
            </a:pPr>
            <a:r>
              <a:rPr lang="en-US" sz="2800" b="1" smtClean="0">
                <a:latin typeface="Calibri" charset="0"/>
              </a:rPr>
              <a:t>Sales promotion</a:t>
            </a:r>
            <a:r>
              <a:rPr lang="en-US" sz="2800" smtClean="0">
                <a:latin typeface="Calibri" charset="0"/>
              </a:rPr>
              <a:t> is the short-term incentives to encourage the purchase or sale of a product or service</a:t>
            </a:r>
          </a:p>
          <a:p>
            <a:pPr marL="533400" indent="-533400">
              <a:lnSpc>
                <a:spcPct val="90000"/>
              </a:lnSpc>
            </a:pPr>
            <a:r>
              <a:rPr lang="en-US" sz="2800" smtClean="0">
                <a:latin typeface="Calibri" charset="0"/>
              </a:rPr>
              <a:t>Discounts</a:t>
            </a:r>
          </a:p>
          <a:p>
            <a:pPr marL="533400" indent="-533400">
              <a:lnSpc>
                <a:spcPct val="90000"/>
              </a:lnSpc>
            </a:pPr>
            <a:r>
              <a:rPr lang="en-US" sz="2800" smtClean="0">
                <a:latin typeface="Calibri" charset="0"/>
              </a:rPr>
              <a:t>Coupons</a:t>
            </a:r>
          </a:p>
          <a:p>
            <a:pPr marL="533400" indent="-533400">
              <a:lnSpc>
                <a:spcPct val="90000"/>
              </a:lnSpc>
            </a:pPr>
            <a:r>
              <a:rPr lang="en-US" sz="2800" smtClean="0">
                <a:latin typeface="Calibri" charset="0"/>
              </a:rPr>
              <a:t>Displays</a:t>
            </a:r>
          </a:p>
          <a:p>
            <a:pPr marL="533400" indent="-533400">
              <a:lnSpc>
                <a:spcPct val="90000"/>
              </a:lnSpc>
            </a:pPr>
            <a:r>
              <a:rPr lang="en-US" sz="2800" smtClean="0">
                <a:latin typeface="Calibri" charset="0"/>
              </a:rPr>
              <a:t>Demonstrations</a:t>
            </a:r>
          </a:p>
        </p:txBody>
      </p:sp>
      <p:sp>
        <p:nvSpPr>
          <p:cNvPr id="23556" name="Text Placeholder 3"/>
          <p:cNvSpPr>
            <a:spLocks noGrp="1"/>
          </p:cNvSpPr>
          <p:nvPr>
            <p:ph type="body" sz="quarter" idx="13"/>
          </p:nvPr>
        </p:nvSpPr>
        <p:spPr/>
        <p:txBody>
          <a:bodyPr/>
          <a:lstStyle/>
          <a:p>
            <a:pPr>
              <a:spcBef>
                <a:spcPct val="0"/>
              </a:spcBef>
            </a:pPr>
            <a:r>
              <a:rPr lang="en-US" smtClean="0">
                <a:latin typeface="Calibri" charset="0"/>
              </a:rPr>
              <a:t>Major Promotion Tools</a:t>
            </a:r>
          </a:p>
          <a:p>
            <a:pPr>
              <a:spcBef>
                <a:spcPct val="0"/>
              </a:spcBef>
            </a:pPr>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381000"/>
            <a:ext cx="7772400" cy="1143000"/>
          </a:xfrm>
        </p:spPr>
        <p:txBody>
          <a:bodyPr/>
          <a:lstStyle/>
          <a:p>
            <a:r>
              <a:rPr lang="en-US" sz="3600" smtClean="0"/>
              <a:t>The Promotion Mix</a:t>
            </a:r>
          </a:p>
        </p:txBody>
      </p:sp>
      <p:sp>
        <p:nvSpPr>
          <p:cNvPr id="25603" name="Rectangle 3"/>
          <p:cNvSpPr>
            <a:spLocks noGrp="1" noChangeArrowheads="1"/>
          </p:cNvSpPr>
          <p:nvPr>
            <p:ph idx="1"/>
          </p:nvPr>
        </p:nvSpPr>
        <p:spPr/>
        <p:txBody>
          <a:bodyPr/>
          <a:lstStyle/>
          <a:p>
            <a:pPr marL="533400" indent="-533400" algn="ctr">
              <a:lnSpc>
                <a:spcPct val="80000"/>
              </a:lnSpc>
              <a:buFontTx/>
              <a:buNone/>
            </a:pPr>
            <a:endParaRPr lang="en-US" sz="2800" b="1" i="1" smtClean="0">
              <a:latin typeface="Times New Roman" charset="0"/>
            </a:endParaRPr>
          </a:p>
          <a:p>
            <a:pPr marL="533400" indent="-533400">
              <a:lnSpc>
                <a:spcPct val="80000"/>
              </a:lnSpc>
              <a:buFontTx/>
              <a:buNone/>
            </a:pPr>
            <a:r>
              <a:rPr lang="en-US" sz="2800" b="1" smtClean="0">
                <a:latin typeface="Calibri" charset="0"/>
              </a:rPr>
              <a:t>Public relations</a:t>
            </a:r>
            <a:r>
              <a:rPr lang="en-US" sz="2800" smtClean="0">
                <a:latin typeface="Calibri" charset="0"/>
              </a:rPr>
              <a:t> involves building good relations with the company’s various publics by obtaining favorable publicity, building up a good corporate image, and handling or heading off unfavorable rumors, stories, and events</a:t>
            </a:r>
          </a:p>
          <a:p>
            <a:pPr marL="533400" indent="-533400">
              <a:lnSpc>
                <a:spcPct val="80000"/>
              </a:lnSpc>
            </a:pPr>
            <a:r>
              <a:rPr lang="en-US" sz="2800" smtClean="0">
                <a:latin typeface="Calibri" charset="0"/>
              </a:rPr>
              <a:t>Press releases</a:t>
            </a:r>
          </a:p>
          <a:p>
            <a:pPr marL="533400" indent="-533400">
              <a:lnSpc>
                <a:spcPct val="80000"/>
              </a:lnSpc>
            </a:pPr>
            <a:r>
              <a:rPr lang="en-US" sz="2800" smtClean="0">
                <a:latin typeface="Calibri" charset="0"/>
              </a:rPr>
              <a:t>Sponsorships</a:t>
            </a:r>
          </a:p>
          <a:p>
            <a:pPr marL="533400" indent="-533400">
              <a:lnSpc>
                <a:spcPct val="80000"/>
              </a:lnSpc>
            </a:pPr>
            <a:r>
              <a:rPr lang="en-US" sz="2800" smtClean="0">
                <a:latin typeface="Calibri" charset="0"/>
              </a:rPr>
              <a:t>Special events</a:t>
            </a:r>
          </a:p>
          <a:p>
            <a:pPr marL="533400" indent="-533400">
              <a:lnSpc>
                <a:spcPct val="80000"/>
              </a:lnSpc>
            </a:pPr>
            <a:r>
              <a:rPr lang="en-US" sz="2800" smtClean="0">
                <a:latin typeface="Calibri" charset="0"/>
              </a:rPr>
              <a:t>Web pages</a:t>
            </a:r>
          </a:p>
          <a:p>
            <a:pPr marL="533400" indent="-533400">
              <a:lnSpc>
                <a:spcPct val="80000"/>
              </a:lnSpc>
            </a:pPr>
            <a:endParaRPr lang="en-US" sz="2800" smtClean="0">
              <a:latin typeface="Calibri" charset="0"/>
            </a:endParaRPr>
          </a:p>
          <a:p>
            <a:pPr marL="533400" indent="-533400">
              <a:lnSpc>
                <a:spcPct val="80000"/>
              </a:lnSpc>
            </a:pPr>
            <a:endParaRPr lang="en-US" sz="2800" smtClean="0">
              <a:latin typeface="Calibri" charset="0"/>
            </a:endParaRPr>
          </a:p>
        </p:txBody>
      </p:sp>
      <p:sp>
        <p:nvSpPr>
          <p:cNvPr id="25604" name="Text Placeholder 4"/>
          <p:cNvSpPr>
            <a:spLocks noGrp="1"/>
          </p:cNvSpPr>
          <p:nvPr>
            <p:ph type="body" sz="quarter" idx="13"/>
          </p:nvPr>
        </p:nvSpPr>
        <p:spPr/>
        <p:txBody>
          <a:bodyPr/>
          <a:lstStyle/>
          <a:p>
            <a:pPr>
              <a:spcBef>
                <a:spcPct val="0"/>
              </a:spcBef>
            </a:pPr>
            <a:r>
              <a:rPr lang="en-US" smtClean="0">
                <a:latin typeface="Calibri" charset="0"/>
              </a:rPr>
              <a:t>Major Promotion Tools</a:t>
            </a:r>
          </a:p>
          <a:p>
            <a:pPr>
              <a:spcBef>
                <a:spcPct val="0"/>
              </a:spcBef>
            </a:pPr>
            <a:endParaRPr lang="en-US" smtClean="0">
              <a:latin typeface="Calibri" charset="0"/>
            </a:endParaRPr>
          </a:p>
        </p:txBody>
      </p:sp>
      <p:pic>
        <p:nvPicPr>
          <p:cNvPr id="25605" name="Picture 2" descr="http://upload.wikimedia.org/wikipedia/commons/thumb/f/fa/Globe.svg/600px-Globe.svg.png">
            <a:hlinkClick r:id="rId3"/>
          </p:cNvPr>
          <p:cNvPicPr>
            <a:picLocks noChangeAspect="1" noChangeArrowheads="1"/>
          </p:cNvPicPr>
          <p:nvPr/>
        </p:nvPicPr>
        <p:blipFill>
          <a:blip r:embed="rId4"/>
          <a:srcRect/>
          <a:stretch>
            <a:fillRect/>
          </a:stretch>
        </p:blipFill>
        <p:spPr bwMode="auto">
          <a:xfrm>
            <a:off x="7620000" y="5867400"/>
            <a:ext cx="530225" cy="530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3600" smtClean="0"/>
              <a:t>The Promotion Mix</a:t>
            </a:r>
          </a:p>
        </p:txBody>
      </p:sp>
      <p:sp>
        <p:nvSpPr>
          <p:cNvPr id="27651" name="Rectangle 3"/>
          <p:cNvSpPr>
            <a:spLocks noGrp="1" noChangeArrowheads="1"/>
          </p:cNvSpPr>
          <p:nvPr>
            <p:ph idx="1"/>
          </p:nvPr>
        </p:nvSpPr>
        <p:spPr/>
        <p:txBody>
          <a:bodyPr/>
          <a:lstStyle/>
          <a:p>
            <a:pPr marL="533400" indent="-533400">
              <a:lnSpc>
                <a:spcPct val="90000"/>
              </a:lnSpc>
              <a:buFontTx/>
              <a:buNone/>
            </a:pPr>
            <a:endParaRPr lang="en-US" b="1" smtClean="0">
              <a:solidFill>
                <a:srgbClr val="1A643E"/>
              </a:solidFill>
              <a:latin typeface="Calibri" charset="0"/>
            </a:endParaRPr>
          </a:p>
          <a:p>
            <a:pPr marL="533400" indent="-533400">
              <a:lnSpc>
                <a:spcPct val="90000"/>
              </a:lnSpc>
              <a:buFontTx/>
              <a:buNone/>
            </a:pPr>
            <a:r>
              <a:rPr lang="en-US" b="1" smtClean="0">
                <a:latin typeface="Calibri" charset="0"/>
              </a:rPr>
              <a:t>Personal selling</a:t>
            </a:r>
            <a:r>
              <a:rPr lang="en-US" smtClean="0">
                <a:latin typeface="Calibri" charset="0"/>
              </a:rPr>
              <a:t> is the personal presentation by the firm’s sales force for the purpose of making sales and building customer relationships</a:t>
            </a:r>
          </a:p>
          <a:p>
            <a:pPr marL="533400" indent="-533400">
              <a:lnSpc>
                <a:spcPct val="90000"/>
              </a:lnSpc>
            </a:pPr>
            <a:r>
              <a:rPr lang="en-US" smtClean="0">
                <a:latin typeface="Calibri" charset="0"/>
              </a:rPr>
              <a:t>Sales presentations</a:t>
            </a:r>
          </a:p>
          <a:p>
            <a:pPr marL="533400" indent="-533400">
              <a:lnSpc>
                <a:spcPct val="90000"/>
              </a:lnSpc>
            </a:pPr>
            <a:r>
              <a:rPr lang="en-US" smtClean="0">
                <a:latin typeface="Calibri" charset="0"/>
              </a:rPr>
              <a:t>Trade shows</a:t>
            </a:r>
          </a:p>
          <a:p>
            <a:pPr marL="533400" indent="-533400">
              <a:lnSpc>
                <a:spcPct val="90000"/>
              </a:lnSpc>
            </a:pPr>
            <a:r>
              <a:rPr lang="en-US" smtClean="0">
                <a:latin typeface="Calibri" charset="0"/>
              </a:rPr>
              <a:t>Incentive programs</a:t>
            </a:r>
          </a:p>
          <a:p>
            <a:pPr marL="533400" indent="-533400">
              <a:lnSpc>
                <a:spcPct val="90000"/>
              </a:lnSpc>
            </a:pPr>
            <a:endParaRPr lang="en-US" smtClean="0">
              <a:latin typeface="Calibri" charset="0"/>
            </a:endParaRPr>
          </a:p>
        </p:txBody>
      </p:sp>
      <p:sp>
        <p:nvSpPr>
          <p:cNvPr id="27652" name="Text Placeholder 3"/>
          <p:cNvSpPr>
            <a:spLocks noGrp="1"/>
          </p:cNvSpPr>
          <p:nvPr>
            <p:ph type="body" sz="quarter" idx="13"/>
          </p:nvPr>
        </p:nvSpPr>
        <p:spPr/>
        <p:txBody>
          <a:bodyPr/>
          <a:lstStyle/>
          <a:p>
            <a:pPr>
              <a:spcBef>
                <a:spcPct val="0"/>
              </a:spcBef>
            </a:pPr>
            <a:r>
              <a:rPr lang="en-US" smtClean="0">
                <a:latin typeface="Calibri" charset="0"/>
              </a:rPr>
              <a:t>Major Promotion Tools</a:t>
            </a:r>
          </a:p>
          <a:p>
            <a:pPr>
              <a:spcBef>
                <a:spcPct val="0"/>
              </a:spcBef>
            </a:pPr>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3600" smtClean="0"/>
              <a:t>The Promotion Mix</a:t>
            </a:r>
          </a:p>
        </p:txBody>
      </p:sp>
      <p:sp>
        <p:nvSpPr>
          <p:cNvPr id="29699" name="Rectangle 3"/>
          <p:cNvSpPr>
            <a:spLocks noGrp="1" noChangeArrowheads="1"/>
          </p:cNvSpPr>
          <p:nvPr>
            <p:ph idx="1"/>
          </p:nvPr>
        </p:nvSpPr>
        <p:spPr>
          <a:xfrm>
            <a:off x="685800" y="1752600"/>
            <a:ext cx="7772400" cy="4114800"/>
          </a:xfrm>
        </p:spPr>
        <p:txBody>
          <a:bodyPr/>
          <a:lstStyle/>
          <a:p>
            <a:pPr marL="533400" indent="-533400" algn="ctr">
              <a:lnSpc>
                <a:spcPct val="80000"/>
              </a:lnSpc>
              <a:buFontTx/>
              <a:buNone/>
            </a:pPr>
            <a:endParaRPr lang="en-US" sz="2800" b="1" i="1" smtClean="0">
              <a:solidFill>
                <a:srgbClr val="1A643E"/>
              </a:solidFill>
              <a:latin typeface="Times New Roman" charset="0"/>
            </a:endParaRPr>
          </a:p>
          <a:p>
            <a:pPr marL="533400" indent="-533400">
              <a:lnSpc>
                <a:spcPct val="80000"/>
              </a:lnSpc>
              <a:buFontTx/>
              <a:buNone/>
            </a:pPr>
            <a:r>
              <a:rPr lang="en-US" sz="2800" b="1" smtClean="0">
                <a:latin typeface="Calibri" charset="0"/>
              </a:rPr>
              <a:t>Direct marketing</a:t>
            </a:r>
            <a:r>
              <a:rPr lang="en-US" sz="2800" smtClean="0">
                <a:latin typeface="Calibri" charset="0"/>
              </a:rPr>
              <a:t> involves making direct connections with carefully targeted individual consumers to both obtain an immediate response and cultivate lasting customer relationships—through the use of direct mail, telephone, direct-response television, e-mail, and the Internet to communicate directly with specific consumers</a:t>
            </a:r>
          </a:p>
          <a:p>
            <a:pPr marL="533400" indent="-533400">
              <a:lnSpc>
                <a:spcPct val="80000"/>
              </a:lnSpc>
            </a:pPr>
            <a:r>
              <a:rPr lang="en-US" sz="2800" smtClean="0">
                <a:latin typeface="Calibri" charset="0"/>
              </a:rPr>
              <a:t>Catalog</a:t>
            </a:r>
          </a:p>
          <a:p>
            <a:pPr marL="533400" indent="-533400">
              <a:lnSpc>
                <a:spcPct val="80000"/>
              </a:lnSpc>
            </a:pPr>
            <a:r>
              <a:rPr lang="en-US" sz="2800" smtClean="0">
                <a:latin typeface="Calibri" charset="0"/>
              </a:rPr>
              <a:t>Telemarketing</a:t>
            </a:r>
          </a:p>
          <a:p>
            <a:pPr marL="533400" indent="-533400">
              <a:lnSpc>
                <a:spcPct val="80000"/>
              </a:lnSpc>
            </a:pPr>
            <a:r>
              <a:rPr lang="en-US" sz="2800" smtClean="0">
                <a:latin typeface="Calibri" charset="0"/>
              </a:rPr>
              <a:t>Kiosks</a:t>
            </a:r>
          </a:p>
        </p:txBody>
      </p:sp>
      <p:sp>
        <p:nvSpPr>
          <p:cNvPr id="29700" name="Text Placeholder 4"/>
          <p:cNvSpPr>
            <a:spLocks noGrp="1"/>
          </p:cNvSpPr>
          <p:nvPr>
            <p:ph type="body" sz="quarter" idx="13"/>
          </p:nvPr>
        </p:nvSpPr>
        <p:spPr/>
        <p:txBody>
          <a:bodyPr/>
          <a:lstStyle/>
          <a:p>
            <a:pPr>
              <a:spcBef>
                <a:spcPct val="0"/>
              </a:spcBef>
            </a:pPr>
            <a:r>
              <a:rPr lang="en-US" smtClean="0">
                <a:latin typeface="Calibri" charset="0"/>
              </a:rPr>
              <a:t>Major Promotion Tools</a:t>
            </a:r>
          </a:p>
          <a:p>
            <a:pPr>
              <a:spcBef>
                <a:spcPct val="0"/>
              </a:spcBef>
            </a:pPr>
            <a:endParaRPr lang="en-US" smtClean="0">
              <a:latin typeface="Calibri" charset="0"/>
            </a:endParaRPr>
          </a:p>
        </p:txBody>
      </p:sp>
      <p:pic>
        <p:nvPicPr>
          <p:cNvPr id="29701" name="Picture 2" descr="http://upload.wikimedia.org/wikipedia/commons/thumb/f/fa/Globe.svg/600px-Globe.svg.png">
            <a:hlinkClick r:id="rId3"/>
          </p:cNvPr>
          <p:cNvPicPr>
            <a:picLocks noChangeAspect="1" noChangeArrowheads="1"/>
          </p:cNvPicPr>
          <p:nvPr/>
        </p:nvPicPr>
        <p:blipFill>
          <a:blip r:embed="rId4"/>
          <a:srcRect/>
          <a:stretch>
            <a:fillRect/>
          </a:stretch>
        </p:blipFill>
        <p:spPr bwMode="auto">
          <a:xfrm>
            <a:off x="7620000" y="5867400"/>
            <a:ext cx="530225" cy="530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Blank Presentation">
  <a:themeElements>
    <a:clrScheme name="Custom 15">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FD13D"/>
      </a:accent4>
      <a:accent5>
        <a:srgbClr val="FF0000"/>
      </a:accent5>
      <a:accent6>
        <a:srgbClr val="0FD13D"/>
      </a:accent6>
      <a:hlink>
        <a:srgbClr val="002060"/>
      </a:hlink>
      <a:folHlink>
        <a:srgbClr val="00206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751</TotalTime>
  <Words>2240</Words>
  <Application>Microsoft Office PowerPoint</Application>
  <PresentationFormat>On-screen Show (4:3)</PresentationFormat>
  <Paragraphs>325</Paragraphs>
  <Slides>39</Slides>
  <Notes>39</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ヒラギノ角ゴ Pro W3</vt:lpstr>
      <vt:lpstr>Calibri</vt:lpstr>
      <vt:lpstr>ＭＳ Ｐゴシック</vt:lpstr>
      <vt:lpstr>Tahoma</vt:lpstr>
      <vt:lpstr>Wingdings</vt:lpstr>
      <vt:lpstr>Times New Roman</vt:lpstr>
      <vt:lpstr>1_Blank Presentation</vt:lpstr>
      <vt:lpstr> Chapter Fourteen</vt:lpstr>
      <vt:lpstr>Communicating Customer Value: Integrated Marketing Communications Strategy</vt:lpstr>
      <vt:lpstr>The Promotion Mix</vt:lpstr>
      <vt:lpstr>The Promotion Mix</vt:lpstr>
      <vt:lpstr>The Promotion Mix</vt:lpstr>
      <vt:lpstr>The Promotion Mix</vt:lpstr>
      <vt:lpstr>The Promotion Mix</vt:lpstr>
      <vt:lpstr>The Promotion Mix</vt:lpstr>
      <vt:lpstr>The Promotion Mix</vt:lpstr>
      <vt:lpstr>Integrated Marketing Communications</vt:lpstr>
      <vt:lpstr>Integrated Marketing Communications</vt:lpstr>
      <vt:lpstr>A View of the Communication Process</vt:lpstr>
      <vt:lpstr>Steps in Developing Effective Marketing Communication</vt:lpstr>
      <vt:lpstr>Steps in Developing Effective Communication</vt:lpstr>
      <vt:lpstr>Steps in Developing Effective Marketing Communication</vt:lpstr>
      <vt:lpstr>Steps in Developing Effective Marketing Communication</vt:lpstr>
      <vt:lpstr>Steps in Developing Effective Marketing Communication</vt:lpstr>
      <vt:lpstr>Steps in Developing Effective Marketing Communication</vt:lpstr>
      <vt:lpstr>Steps in Developing Effective Marketing Communication</vt:lpstr>
      <vt:lpstr> Steps in Developing Effective Marketing Communication</vt:lpstr>
      <vt:lpstr> Steps in Developing Effective Marketing Communication</vt:lpstr>
      <vt:lpstr> Steps in Developing Effective Marketing Communication</vt:lpstr>
      <vt:lpstr>Steps in Developing Effective Marketing Communication</vt:lpstr>
      <vt:lpstr>Steps in Developing Effective Marketing Communication</vt:lpstr>
      <vt:lpstr>Steps in Developing Effective Marketing Communication</vt:lpstr>
      <vt:lpstr>Steps in Developing Effective Marketing Communication</vt:lpstr>
      <vt:lpstr>Steps in Developing Effective Marketing Communication</vt:lpstr>
      <vt:lpstr>Setting the Total Promotion  Budget and Mix</vt:lpstr>
      <vt:lpstr>Setting the Total Promotion  Budget and Mix</vt:lpstr>
      <vt:lpstr>Setting the Total Promotion  Budget and Mix</vt:lpstr>
      <vt:lpstr>Setting the Total Promotion  Budget and Mix</vt:lpstr>
      <vt:lpstr>Setting the Total Promotion  Budget and Mix</vt:lpstr>
      <vt:lpstr>Setting the Total Promotion  Budget and Mix</vt:lpstr>
      <vt:lpstr>Setting the Total Promotion  Budget and Mix</vt:lpstr>
      <vt:lpstr>Setting the Total Promotion  Budget and Mix</vt:lpstr>
      <vt:lpstr>Setting the Total Promotion  Budget and Mix</vt:lpstr>
      <vt:lpstr>Setting the Total Promotion  Budget and Mix</vt:lpstr>
      <vt:lpstr>Socially Responsible Marketing Communication</vt:lpstr>
      <vt:lpstr>Slide 39</vt:lpstr>
    </vt:vector>
  </TitlesOfParts>
  <Company>School of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Essex User</cp:lastModifiedBy>
  <cp:revision>49</cp:revision>
  <dcterms:created xsi:type="dcterms:W3CDTF">2009-02-11T14:45:06Z</dcterms:created>
  <dcterms:modified xsi:type="dcterms:W3CDTF">2011-02-16T15:45:51Z</dcterms:modified>
</cp:coreProperties>
</file>