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1" r:id="rId10"/>
    <p:sldId id="263" r:id="rId11"/>
    <p:sldId id="269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98" autoAdjust="0"/>
  </p:normalViewPr>
  <p:slideViewPr>
    <p:cSldViewPr snapToGrid="0">
      <p:cViewPr>
        <p:scale>
          <a:sx n="80" d="100"/>
          <a:sy n="80" d="100"/>
        </p:scale>
        <p:origin x="3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C99F-067E-446E-A3E0-205CF4FD0149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87D2-1183-4EA5-9BAB-146C66C8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Pertinent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“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the matter at hand.” Although the definitions seem similar and many thesauruses interchange these words, there is a subtle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When something is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has something to do with the topic. When something is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pertinent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means it is 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87D2-1183-4EA5-9BAB-146C66C811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9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3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C9A4-B1F1-46DA-924E-6E94109FD3A3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17AA-5579-46A4-AAE0-E0AC0C7E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5" y="579216"/>
            <a:ext cx="9302839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"/>
          <a:stretch/>
        </p:blipFill>
        <p:spPr>
          <a:xfrm>
            <a:off x="824248" y="317222"/>
            <a:ext cx="9852338" cy="598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6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Perspectives of the Balanced Scorecard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22" y="1690688"/>
            <a:ext cx="8677348" cy="1647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7" y="3111542"/>
            <a:ext cx="8630123" cy="302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Balanced Scorecard KPIs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t="9394" r="372"/>
          <a:stretch/>
        </p:blipFill>
        <p:spPr>
          <a:xfrm>
            <a:off x="1532587" y="1690688"/>
            <a:ext cx="8448541" cy="476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r="-1"/>
          <a:stretch/>
        </p:blipFill>
        <p:spPr>
          <a:xfrm>
            <a:off x="991674" y="109388"/>
            <a:ext cx="9024063" cy="655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2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66" y="321973"/>
            <a:ext cx="9015211" cy="60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" r="1353"/>
          <a:stretch/>
        </p:blipFill>
        <p:spPr>
          <a:xfrm>
            <a:off x="1519707" y="274404"/>
            <a:ext cx="9287778" cy="60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0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/>
          <a:stretch/>
        </p:blipFill>
        <p:spPr>
          <a:xfrm>
            <a:off x="1223492" y="437881"/>
            <a:ext cx="8697329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r="514"/>
          <a:stretch/>
        </p:blipFill>
        <p:spPr>
          <a:xfrm>
            <a:off x="811369" y="306241"/>
            <a:ext cx="9388699" cy="61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2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" t="-646" r="-715" b="646"/>
          <a:stretch/>
        </p:blipFill>
        <p:spPr>
          <a:xfrm>
            <a:off x="1133341" y="386224"/>
            <a:ext cx="9324304" cy="597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7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" r="726"/>
          <a:stretch/>
        </p:blipFill>
        <p:spPr>
          <a:xfrm>
            <a:off x="1159100" y="437882"/>
            <a:ext cx="8706118" cy="581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6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" b="34864"/>
          <a:stretch/>
        </p:blipFill>
        <p:spPr>
          <a:xfrm>
            <a:off x="475692" y="579548"/>
            <a:ext cx="1089635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1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BI and BPM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0" t="70467" r="17943" b="3080"/>
          <a:stretch/>
        </p:blipFill>
        <p:spPr>
          <a:xfrm>
            <a:off x="485401" y="2266123"/>
            <a:ext cx="11181805" cy="36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7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Widescreen</PresentationFormat>
  <Paragraphs>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BI and BPM</vt:lpstr>
      <vt:lpstr>PowerPoint Presentation</vt:lpstr>
      <vt:lpstr>Four Perspectives of the Balanced Scorecard</vt:lpstr>
      <vt:lpstr>Example of Balanced Scorecard KPIs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Maham Chattha</dc:creator>
  <cp:lastModifiedBy>Maham Chattha</cp:lastModifiedBy>
  <cp:revision>6</cp:revision>
  <dcterms:created xsi:type="dcterms:W3CDTF">2019-12-08T08:51:08Z</dcterms:created>
  <dcterms:modified xsi:type="dcterms:W3CDTF">2019-12-09T01:13:12Z</dcterms:modified>
</cp:coreProperties>
</file>