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0" r:id="rId6"/>
    <p:sldId id="267" r:id="rId7"/>
    <p:sldId id="261" r:id="rId8"/>
    <p:sldId id="262" r:id="rId9"/>
    <p:sldId id="271" r:id="rId10"/>
    <p:sldId id="263" r:id="rId11"/>
    <p:sldId id="269" r:id="rId12"/>
    <p:sldId id="270" r:id="rId13"/>
    <p:sldId id="266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2998" autoAdjust="0"/>
  </p:normalViewPr>
  <p:slideViewPr>
    <p:cSldViewPr snapToGrid="0">
      <p:cViewPr>
        <p:scale>
          <a:sx n="80" d="100"/>
          <a:sy n="80" d="100"/>
        </p:scale>
        <p:origin x="378" y="-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5AC99F-067E-446E-A3E0-205CF4FD0149}" type="datetimeFigureOut">
              <a:rPr lang="en-US" smtClean="0"/>
              <a:t>09-Dec-19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2587D2-1183-4EA5-9BAB-146C66C811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24998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Pertinent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means “</a:t>
            </a:r>
            <a:r>
              <a:rPr lang="en-US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relevant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to the matter at hand.” Although the definitions seem similar and many thesauruses interchange these words, there is a subtle </a:t>
            </a:r>
            <a:r>
              <a:rPr lang="en-US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difference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When something is </a:t>
            </a:r>
            <a:r>
              <a:rPr lang="en-US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relevant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it has something to do with the topic. When something is </a:t>
            </a:r>
            <a:r>
              <a:rPr lang="en-US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pertinent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it means it is significant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2587D2-1183-4EA5-9BAB-146C66C81168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77961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6C9A4-B1F1-46DA-924E-6E94109FD3A3}" type="datetimeFigureOut">
              <a:rPr lang="en-US" smtClean="0"/>
              <a:t>09-Dec-19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617AA-5579-46A4-AAE0-E0AC0C7E9B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86674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6C9A4-B1F1-46DA-924E-6E94109FD3A3}" type="datetimeFigureOut">
              <a:rPr lang="en-US" smtClean="0"/>
              <a:t>09-Dec-19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617AA-5579-46A4-AAE0-E0AC0C7E9B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36368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6C9A4-B1F1-46DA-924E-6E94109FD3A3}" type="datetimeFigureOut">
              <a:rPr lang="en-US" smtClean="0"/>
              <a:t>09-Dec-19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617AA-5579-46A4-AAE0-E0AC0C7E9B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27502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6C9A4-B1F1-46DA-924E-6E94109FD3A3}" type="datetimeFigureOut">
              <a:rPr lang="en-US" smtClean="0"/>
              <a:t>09-Dec-19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617AA-5579-46A4-AAE0-E0AC0C7E9B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3626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6C9A4-B1F1-46DA-924E-6E94109FD3A3}" type="datetimeFigureOut">
              <a:rPr lang="en-US" smtClean="0"/>
              <a:t>09-Dec-19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617AA-5579-46A4-AAE0-E0AC0C7E9B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36249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6C9A4-B1F1-46DA-924E-6E94109FD3A3}" type="datetimeFigureOut">
              <a:rPr lang="en-US" smtClean="0"/>
              <a:t>09-Dec-19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617AA-5579-46A4-AAE0-E0AC0C7E9B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72732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6C9A4-B1F1-46DA-924E-6E94109FD3A3}" type="datetimeFigureOut">
              <a:rPr lang="en-US" smtClean="0"/>
              <a:t>09-Dec-19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617AA-5579-46A4-AAE0-E0AC0C7E9B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06711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6C9A4-B1F1-46DA-924E-6E94109FD3A3}" type="datetimeFigureOut">
              <a:rPr lang="en-US" smtClean="0"/>
              <a:t>09-Dec-19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617AA-5579-46A4-AAE0-E0AC0C7E9B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48524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6C9A4-B1F1-46DA-924E-6E94109FD3A3}" type="datetimeFigureOut">
              <a:rPr lang="en-US" smtClean="0"/>
              <a:t>09-Dec-19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617AA-5579-46A4-AAE0-E0AC0C7E9B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22703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6C9A4-B1F1-46DA-924E-6E94109FD3A3}" type="datetimeFigureOut">
              <a:rPr lang="en-US" smtClean="0"/>
              <a:t>09-Dec-19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617AA-5579-46A4-AAE0-E0AC0C7E9B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74165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6C9A4-B1F1-46DA-924E-6E94109FD3A3}" type="datetimeFigureOut">
              <a:rPr lang="en-US" smtClean="0"/>
              <a:t>09-Dec-19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617AA-5579-46A4-AAE0-E0AC0C7E9B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77451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06C9A4-B1F1-46DA-924E-6E94109FD3A3}" type="datetimeFigureOut">
              <a:rPr lang="en-US" smtClean="0"/>
              <a:t>09-Dec-19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E617AA-5579-46A4-AAE0-E0AC0C7E9B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50564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2435" y="579216"/>
            <a:ext cx="9302839" cy="57253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80188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14"/>
          <a:stretch/>
        </p:blipFill>
        <p:spPr>
          <a:xfrm>
            <a:off x="824248" y="317222"/>
            <a:ext cx="9852338" cy="59811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21685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Four Perspectives of the Balanced Scorecard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90522" y="1690688"/>
            <a:ext cx="8677348" cy="164794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7747" y="3111542"/>
            <a:ext cx="8630123" cy="30212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53939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of Balanced Scorecard KPIs 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3" t="9394" r="372"/>
          <a:stretch/>
        </p:blipFill>
        <p:spPr>
          <a:xfrm>
            <a:off x="1532587" y="1690688"/>
            <a:ext cx="8448541" cy="47651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19215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44" r="-1"/>
          <a:stretch/>
        </p:blipFill>
        <p:spPr>
          <a:xfrm>
            <a:off x="991674" y="109388"/>
            <a:ext cx="9024063" cy="65540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15234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0766" y="321973"/>
            <a:ext cx="9015211" cy="60659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770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2" r="1353"/>
          <a:stretch/>
        </p:blipFill>
        <p:spPr>
          <a:xfrm>
            <a:off x="1519707" y="274404"/>
            <a:ext cx="9287778" cy="60362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29018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89"/>
          <a:stretch/>
        </p:blipFill>
        <p:spPr>
          <a:xfrm>
            <a:off x="1223492" y="437881"/>
            <a:ext cx="8697329" cy="59114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51273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9" r="514"/>
          <a:stretch/>
        </p:blipFill>
        <p:spPr>
          <a:xfrm>
            <a:off x="811369" y="306241"/>
            <a:ext cx="9388699" cy="61900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43222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15" t="-646" r="-715" b="646"/>
          <a:stretch/>
        </p:blipFill>
        <p:spPr>
          <a:xfrm>
            <a:off x="1133341" y="386224"/>
            <a:ext cx="9324304" cy="59759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27771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83" r="726"/>
          <a:stretch/>
        </p:blipFill>
        <p:spPr>
          <a:xfrm>
            <a:off x="1159100" y="437882"/>
            <a:ext cx="8706118" cy="58109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10614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87" b="34864"/>
          <a:stretch/>
        </p:blipFill>
        <p:spPr>
          <a:xfrm>
            <a:off x="475692" y="579548"/>
            <a:ext cx="10896353" cy="548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82143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Comparison of BI and BPM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660" t="70467" r="17943" b="3080"/>
          <a:stretch/>
        </p:blipFill>
        <p:spPr>
          <a:xfrm>
            <a:off x="485401" y="2266123"/>
            <a:ext cx="11181805" cy="36841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57720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18</Words>
  <Application>Microsoft Office PowerPoint</Application>
  <PresentationFormat>Widescreen</PresentationFormat>
  <Paragraphs>5</Paragraphs>
  <Slides>13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Comparison of BI and BPM</vt:lpstr>
      <vt:lpstr>PowerPoint Presentation</vt:lpstr>
      <vt:lpstr>Four Perspectives of the Balanced Scorecard</vt:lpstr>
      <vt:lpstr>Example of Balanced Scorecard KPIs 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Maham Chattha</dc:creator>
  <cp:lastModifiedBy>Maham Chattha</cp:lastModifiedBy>
  <cp:revision>6</cp:revision>
  <dcterms:created xsi:type="dcterms:W3CDTF">2019-12-08T08:51:08Z</dcterms:created>
  <dcterms:modified xsi:type="dcterms:W3CDTF">2019-12-09T01:13:12Z</dcterms:modified>
</cp:coreProperties>
</file>