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207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4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3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543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3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9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34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41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5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77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INCIPAL OF COMMUNICATION   MATHOD OF COMMUNICATION    ORAL        WRITTEN   VISUL          AUDIO                SILENC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"/>
            <a:ext cx="11533909" cy="660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1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“Verbal Communication.”• Verbal communication means communication  through spoken and written words. It implies use  of w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69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ara-Language:&#10;“Not only what you&#10;say, but how you&#10;say is also matters”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734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Autism Non-Verbal Justin - Impact of Special Nee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436" y="1059872"/>
            <a:ext cx="6518563" cy="556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5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erbal         Communication   Oral              WrittenCommunication     Communicatio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256" y="0"/>
            <a:ext cx="85967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55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Oral Communication• Oral communication implies communication  through mouth. It includes individuals  conversing with each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2185988"/>
            <a:ext cx="12036425" cy="904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79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orms of Oral Communication•   Face to face communication•   Interviews•   Telephone conversations•   Grapevine•   Negoti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94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Written Communication• A medium for communication that entails the written  word. Letters, emails, and manuals are forms 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479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orms of Written Communication•   Email (Electronic mail)•   Website•   Memorandums•   Letters•   Reports (both business 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54349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91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Corbel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4</cp:revision>
  <dcterms:created xsi:type="dcterms:W3CDTF">2020-05-03T15:38:02Z</dcterms:created>
  <dcterms:modified xsi:type="dcterms:W3CDTF">2020-05-03T17:20:05Z</dcterms:modified>
</cp:coreProperties>
</file>