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18A02-9497-4391-BEA5-DD8DD18EB282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5F46-8B96-47E7-A950-4F0C12A915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57200"/>
            <a:ext cx="6172200" cy="1524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Branches of Philosophy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three main areas/branches of philosophy.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      Ontology (Nature of Reality)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Epistemology (Nature of Knowledge)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Axiology (Nature of Values)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Ontology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the branch/area of philosophy which deals with the nature of reality. It asks the question, what is real? The major areas of discussion in ontology are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Existence 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Reality 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Cosmology 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Nature 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Nature of human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Metaphysics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Metaphysics is the science of existence or Reality. Its main problems are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What is reality?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Is the world one or many?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What are the fundamental characteristics of creation?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What is space?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What is time?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What is matter?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is relation?</a:t>
            </a:r>
          </a:p>
          <a:p>
            <a:pPr lvl="0"/>
            <a:r>
              <a:rPr lang="en-US" dirty="0"/>
              <a:t>What is cause and effect?</a:t>
            </a:r>
          </a:p>
          <a:p>
            <a:pPr lvl="0"/>
            <a:r>
              <a:rPr lang="en-US" dirty="0"/>
              <a:t>What is the purpose of creation?</a:t>
            </a:r>
          </a:p>
          <a:p>
            <a:pPr lvl="0"/>
            <a:r>
              <a:rPr lang="en-US" dirty="0"/>
              <a:t>Is the world progressing?</a:t>
            </a:r>
          </a:p>
          <a:p>
            <a:pPr lvl="0"/>
            <a:r>
              <a:rPr lang="en-US" dirty="0"/>
              <a:t>Is there a God?</a:t>
            </a:r>
          </a:p>
          <a:p>
            <a:pPr lvl="0"/>
            <a:r>
              <a:rPr lang="en-US" dirty="0"/>
              <a:t>Is change real or unreal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brief the metaphysics discusses the three aspects of reality </a:t>
            </a:r>
            <a:r>
              <a:rPr lang="en-US" dirty="0" err="1"/>
              <a:t>i.e</a:t>
            </a:r>
            <a:r>
              <a:rPr lang="en-US" dirty="0"/>
              <a:t> the World, the Self and the God. </a:t>
            </a:r>
            <a:endParaRPr lang="en-US" dirty="0" smtClean="0"/>
          </a:p>
          <a:p>
            <a:r>
              <a:rPr lang="en-US" dirty="0" smtClean="0"/>
              <a:t>Metaphysics </a:t>
            </a:r>
            <a:r>
              <a:rPr lang="en-US" dirty="0"/>
              <a:t>is the main branch of philosophy which is also called ontology.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the study of existence, reality or </a:t>
            </a:r>
            <a:r>
              <a:rPr lang="en-US" dirty="0" smtClean="0"/>
              <a:t>essence.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ajor  areas of discussion in ontology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Cosmogony: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is the study of creation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world created, or is it eternal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How was world created?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it created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Who created the world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is the purpose of its creation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 these are the problems which studied under cosmogony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/>
              <a:t>Cosmology: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</a:t>
            </a:r>
            <a:r>
              <a:rPr lang="en-US" dirty="0" smtClean="0"/>
              <a:t>The </a:t>
            </a:r>
            <a:r>
              <a:rPr lang="en-US" dirty="0"/>
              <a:t>question comes in cosmology </a:t>
            </a:r>
            <a:r>
              <a:rPr lang="en-US" dirty="0" smtClean="0"/>
              <a:t>are</a:t>
            </a:r>
          </a:p>
          <a:p>
            <a:r>
              <a:rPr lang="en-US" dirty="0"/>
              <a:t> I</a:t>
            </a:r>
            <a:r>
              <a:rPr lang="en-US" dirty="0" smtClean="0"/>
              <a:t>s </a:t>
            </a:r>
            <a:r>
              <a:rPr lang="en-US" dirty="0"/>
              <a:t>the world one or many</a:t>
            </a:r>
            <a:r>
              <a:rPr lang="en-US" dirty="0" smtClean="0"/>
              <a:t>?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b="1" dirty="0"/>
              <a:t>Philosophy of self: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This is mainly concerned with the philosophical analysis of self.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self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What is its relation with the body?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311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Branches of Philosophy</vt:lpstr>
      <vt:lpstr>Introduction </vt:lpstr>
      <vt:lpstr>Ontology</vt:lpstr>
      <vt:lpstr>Metaphysics</vt:lpstr>
      <vt:lpstr>Cont..</vt:lpstr>
      <vt:lpstr>Cont..</vt:lpstr>
      <vt:lpstr>Major  areas of discussion in ontology</vt:lpstr>
      <vt:lpstr>Cont..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HP1000</dc:creator>
  <cp:lastModifiedBy>DR RIFFAT</cp:lastModifiedBy>
  <cp:revision>27</cp:revision>
  <dcterms:created xsi:type="dcterms:W3CDTF">2021-03-23T08:06:57Z</dcterms:created>
  <dcterms:modified xsi:type="dcterms:W3CDTF">2021-06-15T08:09:54Z</dcterms:modified>
</cp:coreProperties>
</file>