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8"/>
  </p:notes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BF857-80DC-461E-A6AA-4788058320C6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76A9A-E9D2-45A2-9E2D-DB5E5504B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00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93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41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32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2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68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9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25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520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71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6182AF6-5B2F-4A4E-B2BD-D4AA91AE5C8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68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8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6182AF6-5B2F-4A4E-B2BD-D4AA91AE5C8E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127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Chapter 5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8048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Master Page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 smtClean="0"/>
              <a:t>Master page enables you to define common structure and interface markup elements for your website including header, footers, style definitions, or navigation bars.</a:t>
            </a:r>
          </a:p>
          <a:p>
            <a:pPr lvl="1"/>
            <a:r>
              <a:rPr lang="en-US" sz="3200" dirty="0" smtClean="0"/>
              <a:t>Master can be shared by of the pages in your website, called Content Page.</a:t>
            </a:r>
          </a:p>
          <a:p>
            <a:pPr lvl="1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9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23409" y="761767"/>
            <a:ext cx="4456690" cy="5445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991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Page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 smtClean="0"/>
              <a:t>When we create a Web Page then we can define its Master </a:t>
            </a:r>
            <a:r>
              <a:rPr lang="en-US" sz="3200" dirty="0"/>
              <a:t>page at page level.</a:t>
            </a:r>
          </a:p>
          <a:p>
            <a:pPr lvl="1"/>
            <a:r>
              <a:rPr lang="en-US" sz="3200" dirty="0" smtClean="0"/>
              <a:t>Programmatically (Dynamically) </a:t>
            </a:r>
            <a:r>
              <a:rPr lang="en-US" sz="3200" dirty="0"/>
              <a:t>Assigning the Master Page</a:t>
            </a:r>
          </a:p>
          <a:p>
            <a:pPr lvl="1"/>
            <a:r>
              <a:rPr lang="en-US" sz="3200" dirty="0" smtClean="0"/>
              <a:t>A second way to assign a master page is to define a master page in </a:t>
            </a:r>
            <a:r>
              <a:rPr lang="en-US" sz="3200" dirty="0" err="1" smtClean="0"/>
              <a:t>web.config</a:t>
            </a:r>
            <a:r>
              <a:rPr lang="en-US" sz="3200" dirty="0" smtClean="0"/>
              <a:t> file.</a:t>
            </a:r>
          </a:p>
          <a:p>
            <a:pPr marL="384048" lvl="2" indent="0">
              <a:buNone/>
            </a:pPr>
            <a:r>
              <a:rPr lang="en-US" sz="2800" dirty="0"/>
              <a:t>&lt;</a:t>
            </a:r>
            <a:r>
              <a:rPr lang="en-US" sz="2800" dirty="0" err="1"/>
              <a:t>system.web</a:t>
            </a:r>
            <a:r>
              <a:rPr lang="en-US" sz="2800" dirty="0"/>
              <a:t>&gt;</a:t>
            </a:r>
            <a:endParaRPr lang="en-US" sz="2800" dirty="0" smtClean="0"/>
          </a:p>
          <a:p>
            <a:pPr marL="566928" lvl="3" indent="0">
              <a:buNone/>
            </a:pPr>
            <a:r>
              <a:rPr lang="en-US" sz="2800" dirty="0" smtClean="0"/>
              <a:t>&lt;</a:t>
            </a:r>
            <a:r>
              <a:rPr lang="en-US" sz="2800" dirty="0"/>
              <a:t>pages </a:t>
            </a:r>
            <a:r>
              <a:rPr lang="en-US" sz="2800" dirty="0" err="1"/>
              <a:t>masterPageFile</a:t>
            </a:r>
            <a:r>
              <a:rPr lang="en-US" sz="2800" dirty="0"/>
              <a:t>="~/</a:t>
            </a:r>
            <a:r>
              <a:rPr lang="en-US" sz="2800" dirty="0" err="1"/>
              <a:t>MasterPage.master</a:t>
            </a:r>
            <a:r>
              <a:rPr lang="en-US" sz="2800" dirty="0"/>
              <a:t>"&gt;&lt;/pages</a:t>
            </a:r>
            <a:r>
              <a:rPr lang="en-US" sz="2800" dirty="0" smtClean="0"/>
              <a:t>&gt;</a:t>
            </a:r>
          </a:p>
          <a:p>
            <a:pPr marL="384048" lvl="2" indent="0">
              <a:buNone/>
            </a:pPr>
            <a:r>
              <a:rPr lang="en-US" sz="2800" dirty="0" smtClean="0"/>
              <a:t>&lt;/</a:t>
            </a:r>
            <a:r>
              <a:rPr lang="en-US" sz="2800" dirty="0" err="1" smtClean="0"/>
              <a:t>system.web</a:t>
            </a:r>
            <a:r>
              <a:rPr lang="en-US" sz="28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647227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 Page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/>
              <a:t>Working with the Page </a:t>
            </a:r>
            <a:r>
              <a:rPr lang="en-US" sz="3200" dirty="0" smtClean="0"/>
              <a:t>Title</a:t>
            </a:r>
          </a:p>
          <a:p>
            <a:pPr lvl="2"/>
            <a:r>
              <a:rPr lang="en-US" sz="2800" dirty="0" err="1" smtClean="0"/>
              <a:t>Page.Title</a:t>
            </a:r>
            <a:r>
              <a:rPr lang="en-US" sz="2800" dirty="0" smtClean="0"/>
              <a:t> = “Test Page”;</a:t>
            </a:r>
          </a:p>
          <a:p>
            <a:pPr lvl="1"/>
            <a:r>
              <a:rPr lang="en-US" sz="3200" dirty="0"/>
              <a:t>Working with Controls and Properties from the Master </a:t>
            </a:r>
            <a:r>
              <a:rPr lang="en-US" sz="3200" dirty="0" smtClean="0"/>
              <a:t>Page</a:t>
            </a:r>
          </a:p>
          <a:p>
            <a:pPr lvl="2"/>
            <a:r>
              <a:rPr lang="en-US" sz="2800" dirty="0" smtClean="0"/>
              <a:t>Master page Load event</a:t>
            </a:r>
          </a:p>
          <a:p>
            <a:pPr lvl="2"/>
            <a:r>
              <a:rPr lang="en-US" sz="2800" dirty="0" smtClean="0"/>
              <a:t>We can also use controls on master page and then we can access them in master page’s code (</a:t>
            </a:r>
            <a:r>
              <a:rPr lang="en-US" sz="2800" dirty="0" err="1" smtClean="0"/>
              <a:t>master.cs</a:t>
            </a:r>
            <a:r>
              <a:rPr lang="en-US" sz="2800" dirty="0" smtClean="0"/>
              <a:t>) file.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1553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Nested Master Pages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/>
              <a:t>Master </a:t>
            </a:r>
            <a:r>
              <a:rPr lang="en-US" sz="3200" smtClean="0"/>
              <a:t>Page </a:t>
            </a:r>
            <a:r>
              <a:rPr lang="en-US" sz="3200" dirty="0"/>
              <a:t>within a Master Page</a:t>
            </a:r>
          </a:p>
        </p:txBody>
      </p:sp>
    </p:spTree>
    <p:extLst>
      <p:ext uri="{BB962C8B-B14F-4D97-AF65-F5344CB8AC3E}">
        <p14:creationId xmlns:p14="http://schemas.microsoft.com/office/powerpoint/2010/main" val="23138814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1594</TotalTime>
  <Words>170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Chapter 5</vt:lpstr>
      <vt:lpstr>Master Page</vt:lpstr>
      <vt:lpstr>PowerPoint Presentation</vt:lpstr>
      <vt:lpstr>Master Page (Cont.)</vt:lpstr>
      <vt:lpstr>Master Page (Cont.)</vt:lpstr>
      <vt:lpstr>Nested Master Pages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Faisal</dc:creator>
  <cp:lastModifiedBy>HP</cp:lastModifiedBy>
  <cp:revision>87</cp:revision>
  <dcterms:created xsi:type="dcterms:W3CDTF">2017-09-16T08:10:13Z</dcterms:created>
  <dcterms:modified xsi:type="dcterms:W3CDTF">2019-03-10T17:04:09Z</dcterms:modified>
</cp:coreProperties>
</file>