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D7D58B4-2C5B-4047-9463-7CCB2CE9D3B9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4F089C1-1ED6-485C-9E97-D377D3F3A4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Design development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meditation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363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85800"/>
            <a:ext cx="3402761" cy="5429125"/>
          </a:xfrm>
        </p:spPr>
      </p:pic>
    </p:spTree>
    <p:extLst>
      <p:ext uri="{BB962C8B-B14F-4D97-AF65-F5344CB8AC3E}">
        <p14:creationId xmlns:p14="http://schemas.microsoft.com/office/powerpoint/2010/main" val="158138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What is a 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design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252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2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6677809" cy="4842029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Is a story board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5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7010400" cy="48006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 storyboard is a graphic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organiser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that consists of illustrations or images 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displayed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 sequence for the purpose of pre-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visualising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 a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design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1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Mood Board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298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017588"/>
            <a:ext cx="2727007" cy="4545012"/>
          </a:xfrm>
        </p:spPr>
      </p:pic>
    </p:spTree>
    <p:extLst>
      <p:ext uri="{BB962C8B-B14F-4D97-AF65-F5344CB8AC3E}">
        <p14:creationId xmlns:p14="http://schemas.microsoft.com/office/powerpoint/2010/main" val="416969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873125"/>
            <a:ext cx="2238138" cy="5070475"/>
          </a:xfrm>
        </p:spPr>
      </p:pic>
    </p:spTree>
    <p:extLst>
      <p:ext uri="{BB962C8B-B14F-4D97-AF65-F5344CB8AC3E}">
        <p14:creationId xmlns:p14="http://schemas.microsoft.com/office/powerpoint/2010/main" val="227582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990600"/>
            <a:ext cx="6063170" cy="4841875"/>
          </a:xfrm>
        </p:spPr>
      </p:pic>
    </p:spTree>
    <p:extLst>
      <p:ext uri="{BB962C8B-B14F-4D97-AF65-F5344CB8AC3E}">
        <p14:creationId xmlns:p14="http://schemas.microsoft.com/office/powerpoint/2010/main" val="2484706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</TotalTime>
  <Words>20</Words>
  <Application>Microsoft Office PowerPoint</Application>
  <PresentationFormat>On-screen Show (4:3)</PresentationFormat>
  <Paragraphs>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Design development</vt:lpstr>
      <vt:lpstr>What is a design</vt:lpstr>
      <vt:lpstr>How to create a design</vt:lpstr>
      <vt:lpstr>PowerPoint Presentation</vt:lpstr>
      <vt:lpstr>PowerPoint Presentation</vt:lpstr>
      <vt:lpstr>Mood Board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Fabric Rendering</dc:title>
  <dc:creator>Turn Back</dc:creator>
  <cp:lastModifiedBy>Turn Back</cp:lastModifiedBy>
  <cp:revision>11</cp:revision>
  <dcterms:created xsi:type="dcterms:W3CDTF">2020-04-09T04:12:17Z</dcterms:created>
  <dcterms:modified xsi:type="dcterms:W3CDTF">2020-05-16T02:38:18Z</dcterms:modified>
</cp:coreProperties>
</file>