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FCB3D-4887-4ED4-AAE2-D724D18A686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8DB8-7BF5-4E43-971D-119CBA408E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Print Media</a:t>
            </a:r>
            <a:endParaRPr lang="en-US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762000"/>
            <a:ext cx="693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Kill:</a:t>
            </a:r>
            <a:r>
              <a:rPr lang="en-US" sz="2400" dirty="0" smtClean="0"/>
              <a:t> To strike out copy or take out type not to be printed.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Jump:</a:t>
            </a:r>
            <a:r>
              <a:rPr lang="en-US" sz="2400" dirty="0" smtClean="0"/>
              <a:t> To continue a story from one page to another.</a:t>
            </a:r>
          </a:p>
        </p:txBody>
      </p:sp>
      <p:pic>
        <p:nvPicPr>
          <p:cNvPr id="3" name="Picture 2" descr="Contint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362200"/>
            <a:ext cx="2686050" cy="2009775"/>
          </a:xfrm>
          <a:prstGeom prst="rect">
            <a:avLst/>
          </a:prstGeom>
        </p:spPr>
      </p:pic>
      <p:pic>
        <p:nvPicPr>
          <p:cNvPr id="4" name="Picture 3" descr="Continue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419600"/>
            <a:ext cx="4495800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143000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Lead</a:t>
            </a:r>
            <a:r>
              <a:rPr lang="en-US" sz="2400" b="1" dirty="0"/>
              <a:t>:</a:t>
            </a:r>
            <a:r>
              <a:rPr lang="en-US" sz="2400" dirty="0" smtClean="0"/>
              <a:t> The main and first story of newspaper is called lead.</a:t>
            </a:r>
          </a:p>
        </p:txBody>
      </p:sp>
      <p:pic>
        <p:nvPicPr>
          <p:cNvPr id="3" name="Picture 2" descr="Le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438400"/>
            <a:ext cx="6029325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990600"/>
            <a:ext cx="3276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Make-up</a:t>
            </a:r>
            <a:r>
              <a:rPr lang="en-US" sz="2400" b="1" dirty="0"/>
              <a:t>:</a:t>
            </a:r>
            <a:r>
              <a:rPr lang="en-US" sz="2400" dirty="0" smtClean="0"/>
              <a:t> To position editorial, pictorial and advertising elements on a page to prepare it for the camera and printing. </a:t>
            </a:r>
          </a:p>
        </p:txBody>
      </p:sp>
      <p:pic>
        <p:nvPicPr>
          <p:cNvPr id="3" name="Picture 2" descr="make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533400"/>
            <a:ext cx="3441781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838200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Newsprint</a:t>
            </a:r>
            <a:r>
              <a:rPr lang="en-US" sz="2400" b="1" dirty="0"/>
              <a:t>:</a:t>
            </a:r>
            <a:r>
              <a:rPr lang="en-US" sz="2400" dirty="0" smtClean="0"/>
              <a:t> The uncoated, machine-finished paper on which newspapers are printed. </a:t>
            </a:r>
          </a:p>
          <a:p>
            <a:endParaRPr lang="en-US" sz="2400" dirty="0"/>
          </a:p>
          <a:p>
            <a:r>
              <a:rPr lang="en-US" sz="2400" b="1" dirty="0" smtClean="0"/>
              <a:t>Plate:</a:t>
            </a:r>
            <a:r>
              <a:rPr lang="en-US" sz="2400" dirty="0" smtClean="0"/>
              <a:t> An aluminum sheet that the negative is transferred to so that it can be run on the press.</a:t>
            </a:r>
          </a:p>
          <a:p>
            <a:endParaRPr lang="en-US" sz="2400" dirty="0"/>
          </a:p>
          <a:p>
            <a:r>
              <a:rPr lang="en-US" sz="2400" b="1" dirty="0" smtClean="0"/>
              <a:t>Source</a:t>
            </a:r>
            <a:r>
              <a:rPr lang="en-US" sz="2400" b="1" dirty="0"/>
              <a:t>:</a:t>
            </a:r>
            <a:r>
              <a:rPr lang="en-US" sz="2400" dirty="0" smtClean="0"/>
              <a:t> The supplier of information, such as a person, book, survey, etc. </a:t>
            </a:r>
          </a:p>
          <a:p>
            <a:endParaRPr lang="en-US" sz="2400" dirty="0"/>
          </a:p>
          <a:p>
            <a:r>
              <a:rPr lang="en-US" sz="2400" b="1" dirty="0" smtClean="0"/>
              <a:t>Stringer: </a:t>
            </a:r>
            <a:r>
              <a:rPr lang="en-US" sz="2400" dirty="0" smtClean="0"/>
              <a:t> A part-time reporter or correspondent.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838200"/>
            <a:ext cx="7010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Managing Editor</a:t>
            </a:r>
            <a:r>
              <a:rPr lang="en-US" sz="2400" dirty="0" smtClean="0"/>
              <a:t> : The editor who directs the daily gathering, writing and editing of news and the placement of news in the paper; working for him or her are the city editor, the copy editor, etc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219200"/>
            <a:ext cx="716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Syndicate:</a:t>
            </a:r>
            <a:r>
              <a:rPr lang="en-US" sz="2400" dirty="0" smtClean="0"/>
              <a:t> Association which buys and sells stories, features, columns, editorials, and other materials for newspaper use</a:t>
            </a:r>
          </a:p>
          <a:p>
            <a:endParaRPr lang="en-US" sz="2400" dirty="0"/>
          </a:p>
          <a:p>
            <a:r>
              <a:rPr lang="en-US" sz="2400" b="1" dirty="0" smtClean="0"/>
              <a:t>Scoop</a:t>
            </a:r>
            <a:r>
              <a:rPr lang="en-US" sz="2400" b="1" dirty="0"/>
              <a:t>:</a:t>
            </a:r>
            <a:r>
              <a:rPr lang="en-US" sz="2400" dirty="0" smtClean="0"/>
              <a:t> A story obtained before other newspapers or other media receive the information</a:t>
            </a:r>
          </a:p>
          <a:p>
            <a:endParaRPr lang="en-US" sz="2400" dirty="0" smtClean="0"/>
          </a:p>
        </p:txBody>
      </p:sp>
      <p:pic>
        <p:nvPicPr>
          <p:cNvPr id="3" name="Picture 2" descr="Sco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657600"/>
            <a:ext cx="7629525" cy="225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Wire Services</a:t>
            </a:r>
            <a:r>
              <a:rPr lang="en-US" sz="2400" b="1" dirty="0"/>
              <a:t>:</a:t>
            </a:r>
            <a:r>
              <a:rPr lang="en-US" sz="2400" dirty="0" smtClean="0"/>
              <a:t> Newsgathering agencies such as AP that gather and distribute news to subscribing newspapers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Tabloid</a:t>
            </a:r>
            <a:r>
              <a:rPr lang="en-US" sz="2400" b="1" dirty="0"/>
              <a:t>:</a:t>
            </a:r>
            <a:r>
              <a:rPr lang="en-US" sz="2400" dirty="0" smtClean="0"/>
              <a:t> Taking the standard size of the newspaper and folding into half, usually stitched or stapled and trimmed.</a:t>
            </a:r>
            <a:endParaRPr lang="en-US" sz="2400" dirty="0"/>
          </a:p>
        </p:txBody>
      </p:sp>
      <p:pic>
        <p:nvPicPr>
          <p:cNvPr id="3" name="Picture 2" descr="Tabli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971800"/>
            <a:ext cx="4267200" cy="28396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Print Media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Media</dc:title>
  <dc:creator>PRO</dc:creator>
  <cp:lastModifiedBy>PRO</cp:lastModifiedBy>
  <cp:revision>1</cp:revision>
  <dcterms:created xsi:type="dcterms:W3CDTF">2020-11-27T09:49:14Z</dcterms:created>
  <dcterms:modified xsi:type="dcterms:W3CDTF">2020-11-27T09:49:37Z</dcterms:modified>
</cp:coreProperties>
</file>