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3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91" r:id="rId12"/>
    <p:sldId id="292" r:id="rId13"/>
    <p:sldId id="293" r:id="rId14"/>
    <p:sldId id="295" r:id="rId15"/>
    <p:sldId id="279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69" r:id="rId26"/>
    <p:sldId id="268" r:id="rId27"/>
    <p:sldId id="267" r:id="rId28"/>
    <p:sldId id="266" r:id="rId29"/>
    <p:sldId id="265" r:id="rId30"/>
    <p:sldId id="264" r:id="rId31"/>
    <p:sldId id="263" r:id="rId32"/>
    <p:sldId id="262" r:id="rId33"/>
    <p:sldId id="261" r:id="rId34"/>
    <p:sldId id="260" r:id="rId35"/>
    <p:sldId id="259" r:id="rId36"/>
    <p:sldId id="258" r:id="rId37"/>
    <p:sldId id="282" r:id="rId38"/>
    <p:sldId id="299" r:id="rId39"/>
    <p:sldId id="300" r:id="rId40"/>
    <p:sldId id="313" r:id="rId41"/>
    <p:sldId id="312" r:id="rId42"/>
    <p:sldId id="311" r:id="rId43"/>
    <p:sldId id="310" r:id="rId44"/>
    <p:sldId id="309" r:id="rId45"/>
    <p:sldId id="308" r:id="rId46"/>
    <p:sldId id="307" r:id="rId47"/>
    <p:sldId id="306" r:id="rId48"/>
    <p:sldId id="305" r:id="rId49"/>
    <p:sldId id="304" r:id="rId50"/>
    <p:sldId id="303" r:id="rId51"/>
    <p:sldId id="30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2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7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1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B714-B24C-4D90-80DF-57A9E231079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5AEA-08A9-454D-9E17-7B4CEF8B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2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naging exposure to exchange rate fluctiation 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0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2.slideserve.com/3941832/exhibit-10-6-correlations-among-movements-in-quarterly-exchange-rate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62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7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2.slideserve.com/3941832/exhibit-10-7-impact-of-cash-flow-and-correlation-conditions-on-an-mnc-s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48" y="0"/>
            <a:ext cx="12306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2.slideserve.com/3941832/assessing-transaction-exposure-var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8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2.slideserve.com/3941832/slide1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2.slideserve.com/3941832/var-application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4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2.slideserve.com/5361594/transaction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7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2.slideserve.com/5361594/hedging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8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2.slideserve.com/5361594/is-hedging-worthwhil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8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2.slideserve.com/5361594/how-to-eliminate-transaction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7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2.slideserve.com/5361594/investing-or-borrowing-strate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18" y="0"/>
            <a:ext cx="12351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4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2.slideserve.com/5361594/type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3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2.slideserve.com/5361594/exampl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0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2.slideserve.com/5361594/continued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4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2.slideserve.com/5361594/formula-for-deposit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1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2.slideserve.com/5361594/continued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5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age2.slideserve.com/5361594/invoicing-strateg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76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2.slideserve.com/5361594/money-market-hedg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8" y="0"/>
            <a:ext cx="12321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2.slideserve.com/5361594/exampl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84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2.slideserve.com/5361594/formula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64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2.slideserve.com/5361594/continued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86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2.slideserve.com/5361594/option-contract-hedg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1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2.slideserve.com/3941832/transaction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92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2.slideserve.com/5361594/future-contract-hedg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18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2.slideserve.com/5361594/forward-contract-hedg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0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2.slideserve.com/5361594/swap-contract-hedg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87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2.slideserve.com/5361594/long-term-hedging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4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2.slideserve.com/5361594/how-to-reduce-transaction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05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2.slideserve.com/5361594/leading-lagging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200" y="0"/>
            <a:ext cx="12381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6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2.slideserve.com/5361594/cross-hedging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48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2.slideserve.com/5361594/currency-diversification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33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2.slideserve.com/3941832/economic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age2.slideserve.com/3941832/exhibit-10-9-examples-that-subject-a-firm-to-economic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9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2.slideserve.com/3941832/transaction-exposur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9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age2.slideserve.com/3941832/economic-exposur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70"/>
            <a:ext cx="12192000" cy="69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66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age2.slideserve.com/3941832/economic-exposure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69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age2.slideserve.com/3941832/economic-exposure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age2.slideserve.com/3941832/measuring-economic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97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age2.slideserve.com/3941832/exhibit-10-12-impact-of-possible-exchange-rates-on-cash-flows-of-madison-co-in-million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99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age2.slideserve.com/3941832/measuring-economic-exposur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50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age2.slideserve.com/3941832/translation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14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age2.slideserve.com/3941832/translation-exposur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4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age2.slideserve.com/3941832/exampl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94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image2.slideserve.com/3941832/chapter-12-managing-economic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3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2.slideserve.com/3941832/exhibit-10-2-consolidated-net-cash-flow-assessment-of-miami-co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32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mage2.slideserve.com/3941832/managing-economic-exposur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51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age2.slideserve.com/3941832/example1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8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2.slideserve.com/3941832/exhibit-10-3-estimating-the-range-of-net-inflows-or-outflows-for-miami-co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1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2.slideserve.com/3941832/transaction-exposure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age2.slideserve.com/3941832/slide8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age2.slideserve.com/3941832/transaction-exposure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16</cp:revision>
  <dcterms:created xsi:type="dcterms:W3CDTF">2020-04-28T18:03:57Z</dcterms:created>
  <dcterms:modified xsi:type="dcterms:W3CDTF">2020-04-28T18:48:44Z</dcterms:modified>
</cp:coreProperties>
</file>