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0C6BF-4F95-47FD-AC37-E402F9465F9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21C1C-A270-4B8C-8FAA-6BC803214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Cross platform, mac, windows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BFE1-3653-4DE1-AD12-28211269D73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94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u="sng" smtClean="0"/>
              <a:t>Introduction to 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438400"/>
            <a:ext cx="6400800" cy="27432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Graphic and multimedia software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Software for communication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07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Software for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Video Conferencing</a:t>
            </a:r>
            <a:r>
              <a:rPr lang="en-US" dirty="0" smtClean="0"/>
              <a:t> uses video and computer technology to conduct a meeting between participants at two or more geographically separate locations. </a:t>
            </a:r>
          </a:p>
          <a:p>
            <a:pPr algn="just"/>
            <a:r>
              <a:rPr lang="en-US" dirty="0" smtClean="0"/>
              <a:t>It is used for technical support, job interviews, distant learning etc. </a:t>
            </a:r>
          </a:p>
        </p:txBody>
      </p:sp>
    </p:spTree>
    <p:extLst>
      <p:ext uri="{BB962C8B-B14F-4D97-AF65-F5344CB8AC3E}">
        <p14:creationId xmlns:p14="http://schemas.microsoft.com/office/powerpoint/2010/main" val="2635010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Software for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</a:t>
            </a:r>
            <a:r>
              <a:rPr lang="en-US" dirty="0"/>
              <a:t>requires a computer with microphone, speaker, video camera and a communication device.</a:t>
            </a:r>
          </a:p>
          <a:p>
            <a:pPr algn="just"/>
            <a:r>
              <a:rPr lang="en-US" dirty="0" smtClean="0"/>
              <a:t>Some common examples are </a:t>
            </a:r>
            <a:r>
              <a:rPr lang="en-US" dirty="0" err="1" smtClean="0"/>
              <a:t>iVisit</a:t>
            </a:r>
            <a:r>
              <a:rPr lang="en-US" dirty="0" smtClean="0"/>
              <a:t>, iChat and NetMeeting.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803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Graphic and multimedia </a:t>
            </a:r>
            <a:r>
              <a:rPr lang="en-US" b="1" u="sng" dirty="0" smtClean="0"/>
              <a:t>software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Graphic software is used to create, manipulate and print graphics.</a:t>
            </a:r>
          </a:p>
          <a:p>
            <a:r>
              <a:rPr lang="en-US" dirty="0" smtClean="0"/>
              <a:t>Some </a:t>
            </a:r>
            <a:r>
              <a:rPr lang="en-US" dirty="0"/>
              <a:t>Graphic and multimedia </a:t>
            </a:r>
            <a:r>
              <a:rPr lang="en-US" dirty="0" smtClean="0"/>
              <a:t>software are</a:t>
            </a:r>
          </a:p>
          <a:p>
            <a:pPr lvl="1"/>
            <a:r>
              <a:rPr lang="en-US" dirty="0" smtClean="0"/>
              <a:t>Computer-Aided design</a:t>
            </a:r>
          </a:p>
          <a:p>
            <a:pPr lvl="1"/>
            <a:r>
              <a:rPr lang="en-US" dirty="0" smtClean="0"/>
              <a:t>Desktop publishing software</a:t>
            </a:r>
          </a:p>
          <a:p>
            <a:pPr lvl="1"/>
            <a:r>
              <a:rPr lang="en-US" dirty="0" smtClean="0"/>
              <a:t>Paint Software</a:t>
            </a:r>
          </a:p>
          <a:p>
            <a:pPr lvl="1"/>
            <a:r>
              <a:rPr lang="en-US" dirty="0" smtClean="0"/>
              <a:t>Photo Editing software</a:t>
            </a:r>
          </a:p>
          <a:p>
            <a:pPr lvl="1"/>
            <a:r>
              <a:rPr lang="en-US" dirty="0" smtClean="0"/>
              <a:t>Drawing software</a:t>
            </a:r>
          </a:p>
          <a:p>
            <a:pPr lvl="1"/>
            <a:r>
              <a:rPr lang="en-US" dirty="0" smtClean="0"/>
              <a:t>Video and Audio Editing Software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65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Software for </a:t>
            </a:r>
            <a:r>
              <a:rPr lang="en-US" b="1" u="sng" dirty="0" smtClean="0"/>
              <a:t>communication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types of communication software are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FTP</a:t>
            </a:r>
          </a:p>
          <a:p>
            <a:pPr lvl="1"/>
            <a:r>
              <a:rPr lang="en-US" dirty="0" smtClean="0"/>
              <a:t>News Groups</a:t>
            </a:r>
          </a:p>
          <a:p>
            <a:pPr lvl="1"/>
            <a:r>
              <a:rPr lang="en-US" dirty="0" smtClean="0"/>
              <a:t>Web Browser</a:t>
            </a:r>
          </a:p>
          <a:p>
            <a:pPr lvl="1"/>
            <a:r>
              <a:rPr lang="en-US" dirty="0" smtClean="0"/>
              <a:t>Internet Telephony</a:t>
            </a:r>
          </a:p>
          <a:p>
            <a:pPr lvl="1"/>
            <a:r>
              <a:rPr lang="en-US" dirty="0" smtClean="0"/>
              <a:t>Video Conferencing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05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Software for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Email</a:t>
            </a:r>
            <a:r>
              <a:rPr lang="en-US" dirty="0" smtClean="0"/>
              <a:t> stands for electronic mail. </a:t>
            </a:r>
          </a:p>
          <a:p>
            <a:pPr algn="just"/>
            <a:r>
              <a:rPr lang="en-US" dirty="0" smtClean="0"/>
              <a:t>It is the exchange of text, messages and files through the internet. </a:t>
            </a:r>
          </a:p>
          <a:p>
            <a:pPr algn="just"/>
            <a:r>
              <a:rPr lang="en-US" dirty="0" smtClean="0"/>
              <a:t>Messages can be in the form of graphics, sounds, video clips and simple text. </a:t>
            </a:r>
          </a:p>
          <a:p>
            <a:pPr algn="just"/>
            <a:r>
              <a:rPr lang="en-US" dirty="0" smtClean="0"/>
              <a:t>Email is a fast way of delivering messages anywhere in the world in a very short time.</a:t>
            </a:r>
          </a:p>
        </p:txBody>
      </p:sp>
    </p:spTree>
    <p:extLst>
      <p:ext uri="{BB962C8B-B14F-4D97-AF65-F5344CB8AC3E}">
        <p14:creationId xmlns:p14="http://schemas.microsoft.com/office/powerpoint/2010/main" val="53425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Software for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Email </a:t>
            </a:r>
            <a:r>
              <a:rPr lang="en-US" dirty="0"/>
              <a:t>can be sent using any email software.</a:t>
            </a:r>
          </a:p>
          <a:p>
            <a:pPr algn="just"/>
            <a:r>
              <a:rPr lang="en-US" dirty="0"/>
              <a:t>Some popular email </a:t>
            </a:r>
            <a:r>
              <a:rPr lang="en-US" dirty="0" smtClean="0"/>
              <a:t>software </a:t>
            </a:r>
            <a:r>
              <a:rPr lang="en-US" dirty="0"/>
              <a:t>are yahoo mail, Gmail and Hotmail.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49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Software for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i="1" dirty="0" smtClean="0"/>
              <a:t>FTP </a:t>
            </a:r>
            <a:r>
              <a:rPr lang="en-US" dirty="0" smtClean="0"/>
              <a:t>stands for file transfer protocol. It is used on internet for sending files from one place to another. </a:t>
            </a:r>
          </a:p>
          <a:p>
            <a:pPr algn="just"/>
            <a:r>
              <a:rPr lang="en-US" dirty="0" smtClean="0"/>
              <a:t>It is specially designed for professionals. Audio, video, graphics and data files can be uploaded and downloaded using this protocol. </a:t>
            </a:r>
          </a:p>
          <a:p>
            <a:pPr algn="just"/>
            <a:r>
              <a:rPr lang="en-US" dirty="0" smtClean="0"/>
              <a:t>Different software are available which use this protocol for transferring files on the internet.</a:t>
            </a:r>
          </a:p>
          <a:p>
            <a:pPr algn="just"/>
            <a:r>
              <a:rPr lang="en-US" dirty="0" err="1" smtClean="0"/>
              <a:t>CuteFTP</a:t>
            </a:r>
            <a:r>
              <a:rPr lang="en-US" dirty="0" smtClean="0"/>
              <a:t> and WS_FTP are examples of FTP software.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584387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Software for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Web Browser</a:t>
            </a:r>
            <a:r>
              <a:rPr lang="en-US" dirty="0" smtClean="0"/>
              <a:t> is a software that is used to view web pages. </a:t>
            </a:r>
          </a:p>
          <a:p>
            <a:pPr algn="just"/>
            <a:r>
              <a:rPr lang="en-US" dirty="0" smtClean="0"/>
              <a:t>It acts as an interface between the user and the internet and can display text and graphics.</a:t>
            </a:r>
          </a:p>
          <a:p>
            <a:pPr algn="just"/>
            <a:r>
              <a:rPr lang="en-US" dirty="0" smtClean="0"/>
              <a:t>A br</a:t>
            </a:r>
            <a:r>
              <a:rPr lang="en-US" dirty="0"/>
              <a:t>owser is often </a:t>
            </a:r>
            <a:r>
              <a:rPr lang="en-US" dirty="0" smtClean="0"/>
              <a:t>included in the operating system of a computer or mobile device. </a:t>
            </a:r>
          </a:p>
          <a:p>
            <a:pPr algn="just"/>
            <a:r>
              <a:rPr lang="en-US" dirty="0" smtClean="0"/>
              <a:t>Some common examples are Internet Explorer, Mozilla Firefox, Google Chrome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822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Software for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Internet </a:t>
            </a:r>
            <a:r>
              <a:rPr lang="en-US" b="1" i="1" dirty="0" smtClean="0"/>
              <a:t>Telephony</a:t>
            </a:r>
            <a:r>
              <a:rPr lang="en-US" dirty="0" smtClean="0"/>
              <a:t> is used to talk to other people over the internet. </a:t>
            </a:r>
          </a:p>
          <a:p>
            <a:pPr algn="just"/>
            <a:r>
              <a:rPr lang="en-US" dirty="0" smtClean="0"/>
              <a:t>It is also called </a:t>
            </a:r>
            <a:r>
              <a:rPr lang="en-US" b="1" dirty="0" smtClean="0"/>
              <a:t>Voice over IP (VoIP). </a:t>
            </a:r>
          </a:p>
          <a:p>
            <a:pPr algn="just"/>
            <a:r>
              <a:rPr lang="en-US" dirty="0" smtClean="0"/>
              <a:t>It uses the internet to connect a calling party using the internet telephone software. </a:t>
            </a:r>
          </a:p>
        </p:txBody>
      </p:sp>
    </p:spTree>
    <p:extLst>
      <p:ext uri="{BB962C8B-B14F-4D97-AF65-F5344CB8AC3E}">
        <p14:creationId xmlns:p14="http://schemas.microsoft.com/office/powerpoint/2010/main" val="460914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Software for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</a:t>
            </a:r>
            <a:r>
              <a:rPr lang="en-US" dirty="0"/>
              <a:t>the user speaks, Internet telephone software and sound card digitize and compress the spoken words and transmit it over the internet to the called parties. </a:t>
            </a:r>
          </a:p>
          <a:p>
            <a:pPr algn="just"/>
            <a:r>
              <a:rPr lang="en-US" dirty="0"/>
              <a:t>Skype, </a:t>
            </a:r>
            <a:r>
              <a:rPr lang="en-US" dirty="0" err="1"/>
              <a:t>Viber</a:t>
            </a:r>
            <a:r>
              <a:rPr lang="en-US" dirty="0"/>
              <a:t> and </a:t>
            </a:r>
            <a:r>
              <a:rPr lang="en-US" dirty="0" err="1"/>
              <a:t>Whatsapp</a:t>
            </a:r>
            <a:r>
              <a:rPr lang="en-US" dirty="0"/>
              <a:t> are some examples of internet telephony.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39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444</Words>
  <Application>Microsoft Office PowerPoint</Application>
  <PresentationFormat>On-screen Show (4:3)</PresentationFormat>
  <Paragraphs>53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Introduction to ICT</vt:lpstr>
      <vt:lpstr>Graphic and multimedia software</vt:lpstr>
      <vt:lpstr>Software for communication</vt:lpstr>
      <vt:lpstr>Software for communication</vt:lpstr>
      <vt:lpstr>Software for communication</vt:lpstr>
      <vt:lpstr>Software for communication</vt:lpstr>
      <vt:lpstr>Software for communication</vt:lpstr>
      <vt:lpstr>Software for communication</vt:lpstr>
      <vt:lpstr>Software for communication</vt:lpstr>
      <vt:lpstr>Software for communication</vt:lpstr>
      <vt:lpstr>Software for communication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AND COMMUNICATION TECHNOLOGIES (ICT)</dc:title>
  <dc:creator>IBRAHIM</dc:creator>
  <cp:lastModifiedBy>aisha</cp:lastModifiedBy>
  <cp:revision>237</cp:revision>
  <dcterms:created xsi:type="dcterms:W3CDTF">2006-08-16T00:00:00Z</dcterms:created>
  <dcterms:modified xsi:type="dcterms:W3CDTF">2020-09-23T12:07:34Z</dcterms:modified>
</cp:coreProperties>
</file>