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79071-6553-4FC6-9431-98D3E647F8B6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C3692-9B5A-4009-8553-622919E6E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20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99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65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4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890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711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46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015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219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41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76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99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338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878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07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697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02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7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805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957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418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097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35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818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031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329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8666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361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519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35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37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74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13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16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67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74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5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4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6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4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9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4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6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5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2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4C66C-9BA0-42EF-A430-3D77653C96F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97B3A-E4BD-4497-BDD2-427526B6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3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Reconstitution of firm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60473"/>
            <a:ext cx="9144000" cy="1655762"/>
          </a:xfrm>
        </p:spPr>
        <p:txBody>
          <a:bodyPr/>
          <a:lstStyle/>
          <a:p>
            <a:r>
              <a:rPr lang="en-US" dirty="0" smtClean="0"/>
              <a:t>Incoming and outgoing partners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58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During continuance of the firm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No entitlement for transferee to any right of partner.</a:t>
            </a:r>
          </a:p>
          <a:p>
            <a:r>
              <a:rPr lang="en-US" smtClean="0"/>
              <a:t>• Entitlement for the transferee to receive the share of profits of the transferring partner.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6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After dissolution of the firm or where transferring partner ceases to be a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Entitlement for the transferee to receive the share of the assets of the firm to which the transferring partner is entitled.</a:t>
            </a:r>
          </a:p>
          <a:p>
            <a:r>
              <a:rPr lang="en-US" smtClean="0"/>
              <a:t>• To require account as from the date of the dissolution.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7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Minor admitted to the benefits of partnership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Minor may not be a partner.</a:t>
            </a:r>
          </a:p>
          <a:p>
            <a:r>
              <a:rPr lang="en-US" smtClean="0"/>
              <a:t>Minor may be admitted to the benefits of partnership with the consent of all the existing partners.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96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during minority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Right to share of property and profits of the firm.</a:t>
            </a:r>
          </a:p>
          <a:p>
            <a:r>
              <a:rPr lang="en-US" smtClean="0"/>
              <a:t>• Right to access, inspect and copy any of the accounts.</a:t>
            </a:r>
          </a:p>
          <a:p>
            <a:r>
              <a:rPr lang="en-US" smtClean="0"/>
              <a:t>• Minor's share is liable for the acts of the firm but no personal liability.</a:t>
            </a:r>
          </a:p>
          <a:p>
            <a:r>
              <a:rPr lang="en-US" smtClean="0"/>
              <a:t>• Minor may not sue the partners for an account or payment of his share of the property or profits of the firm.</a:t>
            </a:r>
          </a:p>
          <a:p>
            <a:r>
              <a:rPr lang="en-US" smtClean="0"/>
              <a:t>• Minor may sue the partners when severing his connection with the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53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after attaining majority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may give public notice that he has elected to become or not to become a partner.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41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for notice of election is a later date of these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(a) Six months of attaining majority.</a:t>
            </a:r>
          </a:p>
          <a:p>
            <a:r>
              <a:rPr lang="en-US" smtClean="0"/>
              <a:t>(b) Six months of obtaining knowledge that he had been admitted to the benefits of partnership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10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where decided to become a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His rights and liabilities as a minor continue up to the date on which he becomes a partner.</a:t>
            </a:r>
          </a:p>
          <a:p>
            <a:r>
              <a:rPr lang="en-US" smtClean="0"/>
              <a:t>• He becomes personally liable to third parties for all acts of the firm done since he was admitted to the benefits of partnership.</a:t>
            </a:r>
          </a:p>
          <a:p>
            <a:r>
              <a:rPr lang="en-US" smtClean="0"/>
              <a:t>• His share in the property and profits of the firm shall be the share to which he was entitled as a minor.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93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where elected not to become a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The rights and liabilities shall continue to be those of a minor up to the date on which he gives public notice.</a:t>
            </a:r>
          </a:p>
          <a:p>
            <a:r>
              <a:rPr lang="en-US" smtClean="0"/>
              <a:t>• His share shall not be liable for any acts of the firm done after the date of the notice.</a:t>
            </a:r>
          </a:p>
          <a:p>
            <a:r>
              <a:rPr lang="en-US" smtClean="0"/>
              <a:t>• He shall be entitled to sue the partners for his share of the property and profits.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47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Holding out and minor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minor admitted to benefits of partnership, after attaining majority, may become liable under holding out if necessary conditions are fulfilled.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8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new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person who is introduced into an existing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9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in the constitution of a firm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Constitution means formation, structure or assembly.</a:t>
            </a:r>
          </a:p>
          <a:p>
            <a:r>
              <a:rPr lang="en-US" smtClean="0"/>
              <a:t>A change in the structure of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33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Modes of introduction of a partner.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(a) With the consent of all the existing partners.</a:t>
            </a:r>
          </a:p>
          <a:p>
            <a:r>
              <a:rPr lang="en-US" smtClean="0"/>
              <a:t>(b) Subject to contract between the partners.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50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Liability of a new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 liability for previous acts of the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63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Outgoing partners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94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Retirement of a partner (section 32)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retired partner is one who leaves an existing firm and ceases to be a member thereof so that the remaining partners as its members carry on the business of the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74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Modes of retirement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� With the consent of all the other partners.</a:t>
            </a:r>
          </a:p>
          <a:p>
            <a:r>
              <a:rPr lang="en-US" smtClean="0"/>
              <a:t>� In accordance with an express agreement by the partners.</a:t>
            </a:r>
          </a:p>
          <a:p>
            <a:r>
              <a:rPr lang="en-US" smtClean="0"/>
              <a:t>� By giving notice in writing of intention to retire in case of partnership at will.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53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Liability before retirement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9480"/>
            <a:ext cx="10515600" cy="4351338"/>
          </a:xfrm>
        </p:spPr>
        <p:txBody>
          <a:bodyPr/>
          <a:lstStyle/>
          <a:p>
            <a:r>
              <a:rPr lang="en-US" smtClean="0"/>
              <a:t>Remains liable for previous acts of the firm.</a:t>
            </a:r>
          </a:p>
          <a:p>
            <a:r>
              <a:rPr lang="en-US" smtClean="0"/>
              <a:t>Continues to be liable for ongoing acts and transactions of the firm.</a:t>
            </a:r>
          </a:p>
          <a:p>
            <a:r>
              <a:rPr lang="en-US" smtClean="0"/>
              <a:t>may be discharged from liability to any third party for previous acts by an agreement made by him with the third party and the partners of the reconstituted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87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Liability after retirement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Continuous liability for acts of the firm till the public notice of retirement.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596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Retirement of dormant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Stands retire at once.</a:t>
            </a:r>
          </a:p>
          <a:p>
            <a:r>
              <a:rPr lang="en-US" smtClean="0"/>
              <a:t>No need to giving public notice.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99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Expulsion of a partner (section 33)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partner turned out by the majority of the partners from an existing firm.</a:t>
            </a:r>
          </a:p>
          <a:p>
            <a:r>
              <a:rPr lang="en-US" smtClean="0"/>
              <a:t>Generally, expulsion is not possible.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40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Conditions of expulsion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� The power is conferred by a contract between the partners.</a:t>
            </a:r>
          </a:p>
          <a:p>
            <a:r>
              <a:rPr lang="en-US" smtClean="0"/>
              <a:t>� The power is exercised by the majority of partners.</a:t>
            </a:r>
          </a:p>
          <a:p>
            <a:r>
              <a:rPr lang="en-US" smtClean="0"/>
              <a:t>� This power is exercised in good faith.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9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reconstitution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� Change in mutual rights and duties of partners. (section 17)</a:t>
            </a:r>
          </a:p>
          <a:p>
            <a:r>
              <a:rPr lang="en-US" smtClean="0"/>
              <a:t>� Notice to the Registrar. (section 63)</a:t>
            </a:r>
          </a:p>
          <a:p>
            <a:r>
              <a:rPr lang="en-US" smtClean="0"/>
              <a:t>� Revocation of continuing guarantee. (section 38)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69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Kinds of expulsion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� Regular expulsion.</a:t>
            </a:r>
          </a:p>
          <a:p>
            <a:r>
              <a:rPr lang="en-US" smtClean="0"/>
              <a:t>� Irregular expulsion.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89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of expelled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Rights and liabilities after expulsion is like that of a retired partner.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710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Insolvency of a partner (section 34)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person who has ceased to pay his debts in the ordinary course of business or cannot pay his debts as they become due.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224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 of insolvency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Ceases to be a partner on the date on which the order of adjudication is made.</a:t>
            </a:r>
          </a:p>
          <a:p>
            <a:r>
              <a:rPr lang="en-US" smtClean="0"/>
              <a:t>Firm is dissolved unless contract provides otherwise.</a:t>
            </a:r>
          </a:p>
          <a:p>
            <a:r>
              <a:rPr lang="en-US" smtClean="0"/>
              <a:t>Estate of insolvent partner and the firm are not liable for the acts of each other after the adjudication.</a:t>
            </a:r>
          </a:p>
          <a:p>
            <a:r>
              <a:rPr lang="en-US" smtClean="0"/>
              <a:t>Public notice of insolvency is not required.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482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Deceased partner (section 35)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Normally, a firm is dissolved by the death of a partner.</a:t>
            </a:r>
          </a:p>
          <a:p>
            <a:r>
              <a:rPr lang="en-US" smtClean="0"/>
              <a:t>Estate of a deceased partner is not liable for any future act of the firm.</a:t>
            </a:r>
          </a:p>
          <a:p>
            <a:r>
              <a:rPr lang="en-US" smtClean="0"/>
              <a:t>No public notice is required of the death of a partner to terminate the liability.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171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Rights and restrictions of outgoing partner (sections 36, 37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May carry on a business competing with that of the firm.</a:t>
            </a:r>
          </a:p>
          <a:p>
            <a:r>
              <a:rPr lang="en-US" smtClean="0"/>
              <a:t>Cannot use the firm name.</a:t>
            </a:r>
          </a:p>
          <a:p>
            <a:r>
              <a:rPr lang="en-US" smtClean="0"/>
              <a:t>Represent himself as carrying on the business of the firm.</a:t>
            </a:r>
          </a:p>
          <a:p>
            <a:r>
              <a:rPr lang="en-US" smtClean="0"/>
              <a:t>Solicit the previous customers of the firm.</a:t>
            </a:r>
          </a:p>
          <a:p>
            <a:r>
              <a:rPr lang="en-US" smtClean="0"/>
              <a:t>Reasonable agreements in restraint of trade are enforceable.</a:t>
            </a:r>
          </a:p>
          <a:p>
            <a:r>
              <a:rPr lang="en-US" smtClean="0"/>
              <a:t>Right to share subsequent profits.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5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Modes of reconstitution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� Change in the rights of partners.</a:t>
            </a:r>
          </a:p>
          <a:p>
            <a:r>
              <a:rPr lang="en-US" smtClean="0"/>
              <a:t>� Change in the number of partners.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70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Incoming and outgoing partners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� A person becoming a member of an existing firm (incoming partner).</a:t>
            </a:r>
          </a:p>
          <a:p>
            <a:r>
              <a:rPr lang="en-US" smtClean="0"/>
              <a:t>� A person moving out of a continuing firm (outgoing partner).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33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Incoming partners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9480"/>
            <a:ext cx="10515600" cy="4351338"/>
          </a:xfrm>
        </p:spPr>
        <p:txBody>
          <a:bodyPr/>
          <a:lstStyle/>
          <a:p>
            <a:r>
              <a:rPr lang="en-US" smtClean="0"/>
              <a:t>� Rights of transferee of a partner's Interest.</a:t>
            </a:r>
          </a:p>
          <a:p>
            <a:r>
              <a:rPr lang="en-US" smtClean="0"/>
              <a:t>� Minors admitted to the benefits of partnership.</a:t>
            </a:r>
          </a:p>
          <a:p>
            <a:r>
              <a:rPr lang="en-US" smtClean="0"/>
              <a:t>� Introduction of a partner.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51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Outgoing partners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� Retirement.</a:t>
            </a:r>
          </a:p>
          <a:p>
            <a:r>
              <a:rPr lang="en-US" smtClean="0"/>
              <a:t>� Expulsion.</a:t>
            </a:r>
          </a:p>
          <a:p>
            <a:r>
              <a:rPr lang="en-US" smtClean="0"/>
              <a:t>� Insolvency.</a:t>
            </a:r>
          </a:p>
          <a:p>
            <a:r>
              <a:rPr lang="en-US" smtClean="0"/>
              <a:t>� Death.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5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36218"/>
            <a:ext cx="9144000" cy="2387600"/>
          </a:xfrm>
        </p:spPr>
        <p:txBody>
          <a:bodyPr/>
          <a:lstStyle/>
          <a:p>
            <a:r>
              <a:rPr lang="en-US" smtClean="0"/>
              <a:t>Incoming partners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0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Transferee of a partner's Interest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Section 29.</a:t>
            </a:r>
          </a:p>
          <a:p>
            <a:r>
              <a:rPr lang="en-US" smtClean="0"/>
              <a:t>Status differs during continuance and after dissolution of the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9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1166</Words>
  <Application>Microsoft Office PowerPoint</Application>
  <PresentationFormat>Widescreen</PresentationFormat>
  <Paragraphs>146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Reconstitution of firm</vt:lpstr>
      <vt:lpstr>Change in the constitution of a firm</vt:lpstr>
      <vt:lpstr>Effects of reconstitution</vt:lpstr>
      <vt:lpstr>Modes of reconstitution</vt:lpstr>
      <vt:lpstr>Incoming and outgoing partners</vt:lpstr>
      <vt:lpstr>Incoming partners</vt:lpstr>
      <vt:lpstr>Outgoing partners</vt:lpstr>
      <vt:lpstr>Incoming partners</vt:lpstr>
      <vt:lpstr>Transferee of a partner's Interest</vt:lpstr>
      <vt:lpstr>During continuance of the firm</vt:lpstr>
      <vt:lpstr>After dissolution of the firm or where transferring partner ceases to be a partner</vt:lpstr>
      <vt:lpstr>Minor admitted to the benefits of partnership</vt:lpstr>
      <vt:lpstr>Status during minority</vt:lpstr>
      <vt:lpstr>Status after attaining majority</vt:lpstr>
      <vt:lpstr>Time for notice of election is a later date of these</vt:lpstr>
      <vt:lpstr>Status where decided to become a partner</vt:lpstr>
      <vt:lpstr>Status where elected not to become a partner</vt:lpstr>
      <vt:lpstr>Holding out and minor</vt:lpstr>
      <vt:lpstr>A new partner</vt:lpstr>
      <vt:lpstr>Modes of introduction of a partner.</vt:lpstr>
      <vt:lpstr>Liability of a new partner</vt:lpstr>
      <vt:lpstr>Outgoing partners</vt:lpstr>
      <vt:lpstr>Retirement of a partner (section 32)</vt:lpstr>
      <vt:lpstr>Modes of retirement</vt:lpstr>
      <vt:lpstr>Liability before retirement</vt:lpstr>
      <vt:lpstr>Liability after retirement</vt:lpstr>
      <vt:lpstr>Retirement of dormant partner</vt:lpstr>
      <vt:lpstr>Expulsion of a partner (section 33)</vt:lpstr>
      <vt:lpstr>Conditions of expulsion</vt:lpstr>
      <vt:lpstr>Kinds of expulsion</vt:lpstr>
      <vt:lpstr>Status of expelled partner</vt:lpstr>
      <vt:lpstr>Insolvency of a partner (section 34)</vt:lpstr>
      <vt:lpstr>Effect of insolvency</vt:lpstr>
      <vt:lpstr>Deceased partner (section 35)</vt:lpstr>
      <vt:lpstr>Rights and restrictions of outgoing partner (sections 36, 37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Reconstitution of firm</dc:title>
  <dc:creator>hkm</dc:creator>
  <cp:lastModifiedBy>hkm</cp:lastModifiedBy>
  <cp:revision>8</cp:revision>
  <dcterms:created xsi:type="dcterms:W3CDTF">2020-11-10T07:31:36Z</dcterms:created>
  <dcterms:modified xsi:type="dcterms:W3CDTF">2020-11-10T07:46:07Z</dcterms:modified>
</cp:coreProperties>
</file>