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0" r:id="rId4"/>
    <p:sldId id="271" r:id="rId5"/>
    <p:sldId id="272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599" autoAdjust="0"/>
  </p:normalViewPr>
  <p:slideViewPr>
    <p:cSldViewPr>
      <p:cViewPr varScale="1">
        <p:scale>
          <a:sx n="85" d="100"/>
          <a:sy n="85" d="100"/>
        </p:scale>
        <p:origin x="96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False Imprisonment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imprisonment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“</a:t>
            </a:r>
            <a:r>
              <a:rPr lang="en-US" sz="2800" dirty="0" smtClean="0"/>
              <a:t>Total restraint of the liberty of person for, however, short a    time without lawful justification or excuse”</a:t>
            </a:r>
          </a:p>
          <a:p>
            <a:pPr algn="ctr">
              <a:lnSpc>
                <a:spcPct val="100000"/>
              </a:lnSpc>
            </a:pPr>
            <a:r>
              <a:rPr lang="en-US" sz="2800" dirty="0"/>
              <a:t>False imprisonment is a trespass committed by one man against the person of another, by unlawfully </a:t>
            </a:r>
            <a:r>
              <a:rPr lang="en-US" sz="2800" dirty="0" smtClean="0"/>
              <a:t>arresting him</a:t>
            </a:r>
            <a:r>
              <a:rPr lang="en-US" sz="2800" dirty="0"/>
              <a:t>, and detaining him without any legal authority </a:t>
            </a:r>
            <a:r>
              <a:rPr lang="en-US" sz="2800" dirty="0" smtClean="0"/>
              <a:t>. It </a:t>
            </a:r>
            <a:r>
              <a:rPr lang="en-US" sz="2800" dirty="0"/>
              <a:t>consists in the imposition of </a:t>
            </a:r>
            <a:r>
              <a:rPr lang="en-US" sz="2800" dirty="0" smtClean="0"/>
              <a:t>a restraint </a:t>
            </a:r>
            <a:r>
              <a:rPr lang="en-US" sz="2800" dirty="0"/>
              <a:t>for some period, however short, upon the liberty of another, "without sufficient legal authority</a:t>
            </a:r>
            <a:r>
              <a:rPr lang="en-US" sz="2800" dirty="0" smtClean="0"/>
              <a:t>. The </a:t>
            </a:r>
            <a:r>
              <a:rPr lang="en-US" sz="2800" dirty="0"/>
              <a:t>restraint may be either physical or by mere show of authority. Actual contact is not necessary.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10332638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dirty="0" smtClean="0"/>
              <a:t>Detaining the person . In order to constitute false imprisonment, the detention is necessary. 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 smtClean="0"/>
              <a:t>Duration of detention is immaterial</a:t>
            </a:r>
          </a:p>
          <a:p>
            <a:pPr algn="just">
              <a:lnSpc>
                <a:spcPct val="100000"/>
              </a:lnSpc>
            </a:pPr>
            <a:r>
              <a:rPr lang="en-US" sz="2800" dirty="0" smtClean="0"/>
              <a:t>Actual or Constructive </a:t>
            </a:r>
            <a:r>
              <a:rPr lang="en-US" sz="2800" dirty="0"/>
              <a:t>. Every confinement of the person is an imprisonment whether it be in a common prison or a private house, or in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800" dirty="0" smtClean="0"/>
              <a:t> the </a:t>
            </a:r>
            <a:r>
              <a:rPr lang="en-US" sz="2800" dirty="0"/>
              <a:t>stocks, or by forcibly detaining any one in the public streets </a:t>
            </a:r>
            <a:r>
              <a:rPr lang="en-US" sz="2800" dirty="0" smtClean="0"/>
              <a:t>  {</a:t>
            </a:r>
            <a:r>
              <a:rPr lang="en-US" sz="2800" dirty="0"/>
              <a:t>Blackstone). A prison may have its </a:t>
            </a:r>
            <a:r>
              <a:rPr lang="en-US" sz="2800" dirty="0" smtClean="0"/>
              <a:t>boundary ,large </a:t>
            </a:r>
            <a:r>
              <a:rPr lang="en-US" sz="2800" dirty="0"/>
              <a:t>or narrow, invisible or tangible, actual or real, or indeed in conception only ; it may be in itself moveable or </a:t>
            </a:r>
            <a:r>
              <a:rPr lang="en-US" sz="2800" dirty="0" smtClean="0"/>
              <a:t>fixed.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684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10332638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   Physical contact is not necessary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    Complete detention is required</a:t>
            </a:r>
            <a:r>
              <a:rPr lang="en-US" sz="2800" dirty="0"/>
              <a:t>. </a:t>
            </a:r>
            <a:r>
              <a:rPr lang="en-US" sz="2800" dirty="0" smtClean="0"/>
              <a:t>(A </a:t>
            </a:r>
            <a:r>
              <a:rPr lang="en-US" sz="2800" dirty="0"/>
              <a:t>partial obstruction of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     his way, </a:t>
            </a:r>
            <a:r>
              <a:rPr lang="en-US" sz="2800" dirty="0"/>
              <a:t>as the prevention of his going in one direction 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     in </a:t>
            </a:r>
            <a:r>
              <a:rPr lang="en-US" sz="2800" dirty="0"/>
              <a:t>all directions but one, does not constitute an </a:t>
            </a:r>
            <a:r>
              <a:rPr lang="en-US" sz="2800" dirty="0" smtClean="0"/>
              <a:t>imprisonment)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61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10332638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   2. Without lawful justification or excuse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800" dirty="0" err="1" smtClean="0"/>
              <a:t>Defence</a:t>
            </a:r>
            <a:endParaRPr lang="en-US" sz="2800" dirty="0" smtClean="0"/>
          </a:p>
          <a:p>
            <a:pPr marL="514350" indent="-514350" algn="ctr">
              <a:lnSpc>
                <a:spcPct val="100000"/>
              </a:lnSpc>
              <a:buAutoNum type="arabicPeriod"/>
            </a:pPr>
            <a:r>
              <a:rPr lang="en-US" sz="2800" dirty="0" smtClean="0"/>
              <a:t>Police may arrest without warrant</a:t>
            </a:r>
          </a:p>
          <a:p>
            <a:pPr marL="514350" indent="-514350" algn="ctr">
              <a:lnSpc>
                <a:spcPct val="100000"/>
              </a:lnSpc>
              <a:buAutoNum type="arabicPeriod"/>
            </a:pPr>
            <a:r>
              <a:rPr lang="en-US" sz="2800" dirty="0" smtClean="0"/>
              <a:t>Private individual may arrest without warrant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248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35</TotalTime>
  <Words>266</Words>
  <Application>Microsoft Office PowerPoint</Application>
  <PresentationFormat>Custom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Chalkboard 16x9</vt:lpstr>
      <vt:lpstr>False Imprisonment</vt:lpstr>
      <vt:lpstr>False imprisonment</vt:lpstr>
      <vt:lpstr>Essential </vt:lpstr>
      <vt:lpstr>Continued… </vt:lpstr>
      <vt:lpstr>Continued…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False Imprisonment</dc:title>
  <dc:creator>HP</dc:creator>
  <cp:lastModifiedBy>HP</cp:lastModifiedBy>
  <cp:revision>4</cp:revision>
  <dcterms:created xsi:type="dcterms:W3CDTF">2020-05-02T19:06:15Z</dcterms:created>
  <dcterms:modified xsi:type="dcterms:W3CDTF">2020-05-02T19:42:13Z</dcterms:modified>
</cp:coreProperties>
</file>