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1D30D-B2F8-49C2-A449-17BAD1A23C3C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5E62E-219F-4F05-840D-D1DE60657A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2C3F-E3E4-446C-AB09-1D80AB755CAB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Autofit/>
          </a:bodyPr>
          <a:lstStyle/>
          <a:p>
            <a:r>
              <a:rPr lang="en-US" sz="7200" dirty="0" smtClean="0"/>
              <a:t>Consequences of </a:t>
            </a:r>
            <a:r>
              <a:rPr lang="en-US" sz="7200" dirty="0"/>
              <a:t>E</a:t>
            </a:r>
            <a:r>
              <a:rPr lang="en-US" sz="7200" dirty="0" smtClean="0"/>
              <a:t>instein’s postulates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20.6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678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20.7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448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20.8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3914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fld id="{AE5D543B-5ECE-4573-A21C-2AD8E3AA78C8}" type="slidenum">
              <a:rPr lang="en-US" sz="2400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685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45259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Lorentz Transformation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EX:20.2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" y="2286000"/>
            <a:ext cx="76104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20.3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1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43213"/>
            <a:ext cx="65532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EX:20.4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69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90738"/>
            <a:ext cx="746760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20.5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90724"/>
            <a:ext cx="76962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45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Consequences of Einstein’s postulates</vt:lpstr>
      <vt:lpstr>EX:20.2</vt:lpstr>
      <vt:lpstr>Sol: 20.2</vt:lpstr>
      <vt:lpstr>EX 20.3</vt:lpstr>
      <vt:lpstr>Sol: 20.3</vt:lpstr>
      <vt:lpstr>EX:20.4</vt:lpstr>
      <vt:lpstr>Sol: 20.4</vt:lpstr>
      <vt:lpstr>Ex: 20.5</vt:lpstr>
      <vt:lpstr>Sol: 20.5</vt:lpstr>
      <vt:lpstr>Ex: 20.6</vt:lpstr>
      <vt:lpstr>Sol: 20.6</vt:lpstr>
      <vt:lpstr>Ex: 20.7</vt:lpstr>
      <vt:lpstr>Sol: 20.7</vt:lpstr>
      <vt:lpstr>Ex: 20.8</vt:lpstr>
      <vt:lpstr>Sol: 20.8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Consequences of Einstein’s postulates</dc:title>
  <dc:creator>SOFTAGE</dc:creator>
  <cp:lastModifiedBy>SOFTAGE</cp:lastModifiedBy>
  <cp:revision>7</cp:revision>
  <dcterms:created xsi:type="dcterms:W3CDTF">2020-03-25T13:02:27Z</dcterms:created>
  <dcterms:modified xsi:type="dcterms:W3CDTF">2020-03-26T03:46:29Z</dcterms:modified>
</cp:coreProperties>
</file>