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7FE2-D5ED-454E-8E5B-6014279C768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7541-0C3B-448B-AC3B-B88F54DF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Stripe (Yellow) Rust of Wheat: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March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Description and Importance: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Generally occur throughout wheat production areas at low temperature</a:t>
            </a:r>
          </a:p>
          <a:p>
            <a:r>
              <a:rPr lang="en-US" dirty="0"/>
              <a:t>Losses due to this are 50-55% with some field destroyed completely </a:t>
            </a:r>
          </a:p>
        </p:txBody>
      </p:sp>
    </p:spTree>
    <p:extLst>
      <p:ext uri="{BB962C8B-B14F-4D97-AF65-F5344CB8AC3E}">
        <p14:creationId xmlns:p14="http://schemas.microsoft.com/office/powerpoint/2010/main" val="272032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Causal organism: </a:t>
            </a:r>
            <a:r>
              <a:rPr lang="en-US" i="1" dirty="0" err="1"/>
              <a:t>Puccinia</a:t>
            </a:r>
            <a:r>
              <a:rPr lang="en-US" i="1" dirty="0"/>
              <a:t> </a:t>
            </a:r>
            <a:r>
              <a:rPr lang="en-US" i="1" dirty="0" err="1"/>
              <a:t>striformis</a:t>
            </a:r>
            <a:r>
              <a:rPr lang="en-US" dirty="0"/>
              <a:t> </a:t>
            </a:r>
            <a:r>
              <a:rPr lang="en-US" dirty="0" err="1"/>
              <a:t>f.sp</a:t>
            </a:r>
            <a:r>
              <a:rPr lang="en-US" dirty="0"/>
              <a:t>. </a:t>
            </a:r>
            <a:r>
              <a:rPr lang="en-US" i="1" dirty="0" err="1"/>
              <a:t>tritici</a:t>
            </a:r>
            <a:endParaRPr lang="en-US" dirty="0"/>
          </a:p>
          <a:p>
            <a:r>
              <a:rPr lang="en-US" dirty="0"/>
              <a:t>Order: </a:t>
            </a:r>
            <a:r>
              <a:rPr lang="en-US" dirty="0" err="1"/>
              <a:t>Uredinales</a:t>
            </a:r>
            <a:endParaRPr lang="en-US" dirty="0"/>
          </a:p>
          <a:p>
            <a:r>
              <a:rPr lang="en-US" dirty="0"/>
              <a:t>Family: </a:t>
            </a:r>
            <a:r>
              <a:rPr lang="en-US" dirty="0" err="1"/>
              <a:t>Puccinaceae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3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Small yellowish </a:t>
            </a:r>
            <a:r>
              <a:rPr lang="en-US" dirty="0" err="1"/>
              <a:t>uredia</a:t>
            </a:r>
            <a:r>
              <a:rPr lang="en-US" dirty="0"/>
              <a:t> appear in narrow linear rows on the leaf.</a:t>
            </a:r>
          </a:p>
          <a:p>
            <a:pPr lvl="0"/>
            <a:r>
              <a:rPr lang="en-US" dirty="0" err="1"/>
              <a:t>Uredia</a:t>
            </a:r>
            <a:r>
              <a:rPr lang="en-US" dirty="0"/>
              <a:t> can also be seen on spikes. </a:t>
            </a:r>
          </a:p>
          <a:p>
            <a:pPr lvl="0"/>
            <a:r>
              <a:rPr lang="en-US" dirty="0"/>
              <a:t>Yellow spore mass is exposed for wind dispersal.</a:t>
            </a:r>
          </a:p>
          <a:p>
            <a:r>
              <a:rPr lang="en-US" dirty="0"/>
              <a:t>Plants show poorly developed root system</a:t>
            </a:r>
          </a:p>
        </p:txBody>
      </p:sp>
    </p:spTree>
    <p:extLst>
      <p:ext uri="{BB962C8B-B14F-4D97-AF65-F5344CB8AC3E}">
        <p14:creationId xmlns:p14="http://schemas.microsoft.com/office/powerpoint/2010/main" val="34095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rust</a:t>
            </a:r>
            <a:br>
              <a:rPr lang="en-US" dirty="0" smtClean="0"/>
            </a:br>
            <a:r>
              <a:rPr lang="en-US" dirty="0" smtClean="0"/>
              <a:t>Wheat                             Brown rust </a:t>
            </a:r>
            <a:r>
              <a:rPr lang="en-US" smtClean="0"/>
              <a:t>of wheat</a:t>
            </a:r>
            <a:endParaRPr lang="en-US" dirty="0"/>
          </a:p>
        </p:txBody>
      </p:sp>
      <p:pic>
        <p:nvPicPr>
          <p:cNvPr id="1026" name="Picture 2" descr="Yellow rust in wheat | AHD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2" y="1690687"/>
            <a:ext cx="3058194" cy="39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iagnosing leaf rust of wheat | Agriculture and Foo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Diagnosing leaf rust of wheat | Agriculture and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9484" y="1690686"/>
            <a:ext cx="3599008" cy="39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Disease cycle: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Uredospores</a:t>
            </a:r>
            <a:r>
              <a:rPr lang="en-US" dirty="0"/>
              <a:t> are single source of inoculum </a:t>
            </a:r>
          </a:p>
          <a:p>
            <a:pPr lvl="0"/>
            <a:r>
              <a:rPr lang="en-US" dirty="0"/>
              <a:t>Inoculum comes from volunteer plants</a:t>
            </a:r>
          </a:p>
          <a:p>
            <a:pPr lvl="0"/>
            <a:r>
              <a:rPr lang="en-US" dirty="0"/>
              <a:t>Fungus survive between crop seasons by dormant mycelium &amp; </a:t>
            </a:r>
            <a:r>
              <a:rPr lang="en-US" dirty="0" err="1"/>
              <a:t>uredia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Windblown </a:t>
            </a:r>
            <a:r>
              <a:rPr lang="en-US" dirty="0" err="1"/>
              <a:t>uredospores</a:t>
            </a:r>
            <a:r>
              <a:rPr lang="en-US" dirty="0"/>
              <a:t> are secondary source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Free water on leaves &amp; temp 0-25°C required for spore germination </a:t>
            </a:r>
          </a:p>
          <a:p>
            <a:r>
              <a:rPr lang="en-US" dirty="0"/>
              <a:t>Appear in Dec, Jan, opt temp 12.8-18.3°C</a:t>
            </a:r>
          </a:p>
        </p:txBody>
      </p:sp>
    </p:spTree>
    <p:extLst>
      <p:ext uri="{BB962C8B-B14F-4D97-AF65-F5344CB8AC3E}">
        <p14:creationId xmlns:p14="http://schemas.microsoft.com/office/powerpoint/2010/main" val="233580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1" y="113289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Resistant varieties (</a:t>
            </a:r>
            <a:r>
              <a:rPr lang="en-US" dirty="0" err="1"/>
              <a:t>Anaj</a:t>
            </a:r>
            <a:r>
              <a:rPr lang="en-US" dirty="0"/>
              <a:t> 2017, Akbar 2019)</a:t>
            </a:r>
          </a:p>
          <a:p>
            <a:pPr lvl="0"/>
            <a:r>
              <a:rPr lang="en-US" dirty="0"/>
              <a:t>Cultivation of early sowing and early maturing varieties.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 Avoiding thick sowing and heavy irrigation.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 Avoiding heavy doses of nitrogenous fertilizers.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 Judicious use of </a:t>
            </a:r>
            <a:r>
              <a:rPr lang="en-US" dirty="0" err="1"/>
              <a:t>potassic</a:t>
            </a:r>
            <a:r>
              <a:rPr lang="en-US" dirty="0"/>
              <a:t> fertilizer help in minimizing the susceptibility of plants</a:t>
            </a:r>
          </a:p>
          <a:p>
            <a:pPr lvl="0"/>
            <a:r>
              <a:rPr lang="en-US" dirty="0"/>
              <a:t>Use fungicides i.e. </a:t>
            </a:r>
            <a:r>
              <a:rPr lang="en-US" dirty="0" err="1"/>
              <a:t>Nativo</a:t>
            </a:r>
            <a:r>
              <a:rPr lang="en-US" dirty="0"/>
              <a:t>, </a:t>
            </a:r>
            <a:r>
              <a:rPr lang="en-US" dirty="0" err="1"/>
              <a:t>Bayleton</a:t>
            </a:r>
            <a:r>
              <a:rPr lang="en-US" dirty="0"/>
              <a:t>, Tilt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7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Stripe (Yellow) Rust of Wheat:</vt:lpstr>
      <vt:lpstr>Description and Importance:</vt:lpstr>
      <vt:lpstr>Etiology: </vt:lpstr>
      <vt:lpstr>Symptoms:</vt:lpstr>
      <vt:lpstr>Yellow rust Wheat                             Brown rust of wheat</vt:lpstr>
      <vt:lpstr>Disease cycle: </vt:lpstr>
      <vt:lpstr>Epidemiology:</vt:lpstr>
      <vt:lpstr>Management: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Stripe (Yellow) Rust of Wheat:</dc:title>
  <dc:creator>Windows User</dc:creator>
  <cp:lastModifiedBy>Windows User</cp:lastModifiedBy>
  <cp:revision>2</cp:revision>
  <dcterms:created xsi:type="dcterms:W3CDTF">2020-03-27T04:41:07Z</dcterms:created>
  <dcterms:modified xsi:type="dcterms:W3CDTF">2020-03-27T04:52:21Z</dcterms:modified>
</cp:coreProperties>
</file>