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79" r:id="rId5"/>
    <p:sldId id="258" r:id="rId6"/>
    <p:sldId id="259" r:id="rId7"/>
    <p:sldId id="260" r:id="rId8"/>
    <p:sldId id="261" r:id="rId9"/>
    <p:sldId id="262" r:id="rId10"/>
    <p:sldId id="28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t.z\Downloads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2296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t.z\Downloads\Earth-arrows-plate-movement-tectonic-plates-direction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599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t.z\Downloads\plate-tectonics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t.z\Downloads\plate-tectonics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8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t.z\Downloads\plate-tectonics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50837"/>
            <a:ext cx="8229600" cy="5821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t.z\Downloads\plate-tectonics-1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t.z\Downloads\plate-tectonics-1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8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t.z\Downloads\plate-tectonics-1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153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t.z\Downloads\plate-tectonics-1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2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.z\Downloads\plate-tectonics-1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800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t.z\Downloads\plate-tectonics-2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.z\Downloads\plate-tectonics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t.z\Downloads\plate-tectonics-2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1534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t.z\Downloads\plate-tectonics-2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t.z\Downloads\plate-tectonics-2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2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t.z\Downloads\plate-tectonics-2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8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t.z\Downloads\plate-tectonics-2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05800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t.z\Downloads\plate-tectonics-3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800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t.z\Downloads\plate-tectonics-2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8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t.z\Downloads\plate-tectonics-2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t.z\Downloads\plate-tectonics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t.z\Downloads\plate-tectonics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058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t.z\Downloads\plate-tectonics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t.z\Downloads\plate-tectonics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9491"/>
          <a:stretch>
            <a:fillRect/>
          </a:stretch>
        </p:blipFill>
        <p:spPr bwMode="auto">
          <a:xfrm>
            <a:off x="685800" y="304800"/>
            <a:ext cx="76962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t.z\Downloads\plate-tectonics-10-6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81534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140</TotalTime>
  <Words>0</Words>
  <Application>Microsoft Office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t.z</dc:creator>
  <cp:lastModifiedBy>t.z</cp:lastModifiedBy>
  <cp:revision>39</cp:revision>
  <dcterms:created xsi:type="dcterms:W3CDTF">2006-08-16T00:00:00Z</dcterms:created>
  <dcterms:modified xsi:type="dcterms:W3CDTF">2020-02-01T05:03:45Z</dcterms:modified>
</cp:coreProperties>
</file>