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8"/>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2: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4" name="Google Shape;94;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p11: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8" name="Google Shape;148;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12: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4" name="Google Shape;154;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p13: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0" name="Google Shape;160;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14: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6" name="Google Shape;166;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p15: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2" name="Google Shape;172;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p16: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8" name="Google Shape;178;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17: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4" name="Google Shape;184;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p18: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0" name="Google Shape;190;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p19: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6" name="Google Shape;196;p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p2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2" name="Google Shape;202;p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3: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0" name="Google Shape;100;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p2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8" name="Google Shape;208;p2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p22: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4" name="Google Shape;214;p2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p23: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0" name="Google Shape;220;p2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Google Shape;225;p24: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6" name="Google Shape;226;p2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p25: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2" name="Google Shape;232;p2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26: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2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27: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4" name="Google Shape;244;p2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4: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6" name="Google Shape;106;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5: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2" name="Google Shape;112;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6: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8" name="Google Shape;118;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7: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4" name="Google Shape;124;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8: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0" name="Google Shape;130;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p9: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6" name="Google Shape;136;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1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2" name="Google Shape;142;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3"/>
        <p:cNvGrpSpPr/>
        <p:nvPr/>
      </p:nvGrpSpPr>
      <p:grpSpPr>
        <a:xfrm>
          <a:off x="0" y="0"/>
          <a:ext cx="0" cy="0"/>
          <a:chOff x="0" y="0"/>
          <a:chExt cx="0" cy="0"/>
        </a:xfrm>
      </p:grpSpPr>
      <p:sp>
        <p:nvSpPr>
          <p:cNvPr id="24" name="Google Shape;24;p3"/>
          <p:cNvSpPr txBox="1">
            <a:spLocks noGrp="1"/>
          </p:cNvSpPr>
          <p:nvPr>
            <p:ph type="title"/>
          </p:nvPr>
        </p:nvSpPr>
        <p:spPr>
          <a:xfrm>
            <a:off x="609600" y="190500"/>
            <a:ext cx="10972800" cy="5826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25" name="Google Shape;25;p3"/>
          <p:cNvSpPr txBox="1">
            <a:spLocks noGrp="1"/>
          </p:cNvSpPr>
          <p:nvPr>
            <p:ph type="body" idx="1"/>
          </p:nvPr>
        </p:nvSpPr>
        <p:spPr>
          <a:xfrm>
            <a:off x="609600" y="1174750"/>
            <a:ext cx="10972800" cy="4953000"/>
          </a:xfrm>
          <a:prstGeom prst="rect">
            <a:avLst/>
          </a:prstGeom>
          <a:noFill/>
          <a:ln>
            <a:noFill/>
          </a:ln>
        </p:spPr>
        <p:txBody>
          <a:bodyPr spcFirstLastPara="1" wrap="square" lIns="91425" tIns="45700" rIns="91425" bIns="45700" anchor="t" anchorCtr="0">
            <a:noAutofit/>
          </a:bodyPr>
          <a:lstStyle>
            <a:lvl1pPr marL="457200" lvl="0" indent="-342900" algn="l" rtl="0">
              <a:spcBef>
                <a:spcPts val="360"/>
              </a:spcBef>
              <a:spcAft>
                <a:spcPts val="0"/>
              </a:spcAft>
              <a:buClr>
                <a:schemeClr val="dk1"/>
              </a:buClr>
              <a:buSzPts val="1800"/>
              <a:buChar char="•"/>
              <a:defRPr/>
            </a:lvl1pPr>
            <a:lvl2pPr marL="914400" lvl="1" indent="-342900" algn="l" rtl="0">
              <a:spcBef>
                <a:spcPts val="360"/>
              </a:spcBef>
              <a:spcAft>
                <a:spcPts val="0"/>
              </a:spcAft>
              <a:buClr>
                <a:schemeClr val="dk1"/>
              </a:buClr>
              <a:buSzPts val="1800"/>
              <a:buChar char="–"/>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26" name="Google Shape;26;p3"/>
          <p:cNvSpPr txBox="1">
            <a:spLocks noGrp="1"/>
          </p:cNvSpPr>
          <p:nvPr>
            <p:ph type="dt" idx="10"/>
          </p:nvPr>
        </p:nvSpPr>
        <p:spPr>
          <a:xfrm>
            <a:off x="609600" y="6245225"/>
            <a:ext cx="2844900" cy="476400"/>
          </a:xfrm>
          <a:prstGeom prst="rect">
            <a:avLst/>
          </a:prstGeom>
          <a:noFill/>
          <a:ln>
            <a:noFill/>
          </a:ln>
        </p:spPr>
        <p:txBody>
          <a:bodyPr spcFirstLastPara="1" wrap="square" lIns="91425" tIns="45700" rIns="91425" bIns="45700" anchor="t"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27" name="Google Shape;27;p3"/>
          <p:cNvSpPr txBox="1">
            <a:spLocks noGrp="1"/>
          </p:cNvSpPr>
          <p:nvPr>
            <p:ph type="ftr" idx="11"/>
          </p:nvPr>
        </p:nvSpPr>
        <p:spPr>
          <a:xfrm>
            <a:off x="4165600" y="6245225"/>
            <a:ext cx="3860700" cy="476400"/>
          </a:xfrm>
          <a:prstGeom prst="rect">
            <a:avLst/>
          </a:prstGeom>
          <a:noFill/>
          <a:ln>
            <a:noFill/>
          </a:ln>
        </p:spPr>
        <p:txBody>
          <a:bodyPr spcFirstLastPara="1" wrap="square" lIns="91425" tIns="45700" rIns="91425" bIns="45700" anchor="t"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28" name="Google Shape;28;p3"/>
          <p:cNvSpPr txBox="1">
            <a:spLocks noGrp="1"/>
          </p:cNvSpPr>
          <p:nvPr>
            <p:ph type="sldNum" idx="12"/>
          </p:nvPr>
        </p:nvSpPr>
        <p:spPr>
          <a:xfrm>
            <a:off x="8737600" y="6245225"/>
            <a:ext cx="2844900" cy="476400"/>
          </a:xfrm>
          <a:prstGeom prst="rect">
            <a:avLst/>
          </a:prstGeom>
          <a:noFill/>
          <a:ln>
            <a:noFill/>
          </a:ln>
        </p:spPr>
        <p:txBody>
          <a:bodyPr spcFirstLastPara="1" wrap="square" lIns="91425" tIns="45700" rIns="91425" bIns="45700" anchor="t"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0"/>
        <p:cNvGrpSpPr/>
        <p:nvPr/>
      </p:nvGrpSpPr>
      <p:grpSpPr>
        <a:xfrm>
          <a:off x="0" y="0"/>
          <a:ext cx="0" cy="0"/>
          <a:chOff x="0" y="0"/>
          <a:chExt cx="0" cy="0"/>
        </a:xfrm>
      </p:grpSpPr>
      <p:sp>
        <p:nvSpPr>
          <p:cNvPr id="81" name="Google Shape;81;p12"/>
          <p:cNvSpPr txBox="1">
            <a:spLocks noGrp="1"/>
          </p:cNvSpPr>
          <p:nvPr>
            <p:ph type="title"/>
          </p:nvPr>
        </p:nvSpPr>
        <p:spPr>
          <a:xfrm rot="5400000">
            <a:off x="7242150" y="1787550"/>
            <a:ext cx="5937300" cy="27432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82" name="Google Shape;82;p12"/>
          <p:cNvSpPr txBox="1">
            <a:spLocks noGrp="1"/>
          </p:cNvSpPr>
          <p:nvPr>
            <p:ph type="body" idx="1"/>
          </p:nvPr>
        </p:nvSpPr>
        <p:spPr>
          <a:xfrm rot="5400000">
            <a:off x="1654100" y="-854100"/>
            <a:ext cx="5937300" cy="8026500"/>
          </a:xfrm>
          <a:prstGeom prst="rect">
            <a:avLst/>
          </a:prstGeom>
          <a:noFill/>
          <a:ln>
            <a:noFill/>
          </a:ln>
        </p:spPr>
        <p:txBody>
          <a:bodyPr spcFirstLastPara="1" wrap="square" lIns="91425" tIns="45700" rIns="91425" bIns="45700" anchor="t" anchorCtr="0">
            <a:noAutofit/>
          </a:bodyPr>
          <a:lstStyle>
            <a:lvl1pPr marL="457200" lvl="0" indent="-342900" algn="l" rtl="0">
              <a:spcBef>
                <a:spcPts val="360"/>
              </a:spcBef>
              <a:spcAft>
                <a:spcPts val="0"/>
              </a:spcAft>
              <a:buClr>
                <a:schemeClr val="dk1"/>
              </a:buClr>
              <a:buSzPts val="1800"/>
              <a:buChar char="•"/>
              <a:defRPr/>
            </a:lvl1pPr>
            <a:lvl2pPr marL="914400" lvl="1" indent="-342900" algn="l" rtl="0">
              <a:spcBef>
                <a:spcPts val="360"/>
              </a:spcBef>
              <a:spcAft>
                <a:spcPts val="0"/>
              </a:spcAft>
              <a:buClr>
                <a:schemeClr val="dk1"/>
              </a:buClr>
              <a:buSzPts val="1800"/>
              <a:buChar char="–"/>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83" name="Google Shape;83;p12"/>
          <p:cNvSpPr txBox="1">
            <a:spLocks noGrp="1"/>
          </p:cNvSpPr>
          <p:nvPr>
            <p:ph type="dt" idx="10"/>
          </p:nvPr>
        </p:nvSpPr>
        <p:spPr>
          <a:xfrm>
            <a:off x="609600" y="6245225"/>
            <a:ext cx="2844900" cy="476400"/>
          </a:xfrm>
          <a:prstGeom prst="rect">
            <a:avLst/>
          </a:prstGeom>
          <a:noFill/>
          <a:ln>
            <a:noFill/>
          </a:ln>
        </p:spPr>
        <p:txBody>
          <a:bodyPr spcFirstLastPara="1" wrap="square" lIns="91425" tIns="45700" rIns="91425" bIns="45700" anchor="t"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84" name="Google Shape;84;p12"/>
          <p:cNvSpPr txBox="1">
            <a:spLocks noGrp="1"/>
          </p:cNvSpPr>
          <p:nvPr>
            <p:ph type="ftr" idx="11"/>
          </p:nvPr>
        </p:nvSpPr>
        <p:spPr>
          <a:xfrm>
            <a:off x="4165600" y="6245225"/>
            <a:ext cx="3860700" cy="476400"/>
          </a:xfrm>
          <a:prstGeom prst="rect">
            <a:avLst/>
          </a:prstGeom>
          <a:noFill/>
          <a:ln>
            <a:noFill/>
          </a:ln>
        </p:spPr>
        <p:txBody>
          <a:bodyPr spcFirstLastPara="1" wrap="square" lIns="91425" tIns="45700" rIns="91425" bIns="45700" anchor="t"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85" name="Google Shape;85;p12"/>
          <p:cNvSpPr txBox="1">
            <a:spLocks noGrp="1"/>
          </p:cNvSpPr>
          <p:nvPr>
            <p:ph type="sldNum" idx="12"/>
          </p:nvPr>
        </p:nvSpPr>
        <p:spPr>
          <a:xfrm>
            <a:off x="8737600" y="6245225"/>
            <a:ext cx="2844900" cy="476400"/>
          </a:xfrm>
          <a:prstGeom prst="rect">
            <a:avLst/>
          </a:prstGeom>
          <a:noFill/>
          <a:ln>
            <a:noFill/>
          </a:ln>
        </p:spPr>
        <p:txBody>
          <a:bodyPr spcFirstLastPara="1" wrap="square" lIns="91425" tIns="45700" rIns="91425" bIns="45700" anchor="t"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9"/>
        <p:cNvGrpSpPr/>
        <p:nvPr/>
      </p:nvGrpSpPr>
      <p:grpSpPr>
        <a:xfrm>
          <a:off x="0" y="0"/>
          <a:ext cx="0" cy="0"/>
          <a:chOff x="0" y="0"/>
          <a:chExt cx="0" cy="0"/>
        </a:xfrm>
      </p:grpSpPr>
      <p:sp>
        <p:nvSpPr>
          <p:cNvPr id="30" name="Google Shape;30;p4"/>
          <p:cNvSpPr txBox="1">
            <a:spLocks noGrp="1"/>
          </p:cNvSpPr>
          <p:nvPr>
            <p:ph type="title"/>
          </p:nvPr>
        </p:nvSpPr>
        <p:spPr>
          <a:xfrm>
            <a:off x="831851" y="1709738"/>
            <a:ext cx="10515600" cy="2852700"/>
          </a:xfrm>
          <a:prstGeom prst="rect">
            <a:avLst/>
          </a:prstGeom>
          <a:noFill/>
          <a:ln>
            <a:noFill/>
          </a:ln>
        </p:spPr>
        <p:txBody>
          <a:bodyPr spcFirstLastPara="1" wrap="square" lIns="91425" tIns="45700" rIns="91425" bIns="45700" anchor="b" anchorCtr="0">
            <a:noAutofit/>
          </a:bodyPr>
          <a:lstStyle>
            <a:lvl1pPr lvl="0" algn="l" rtl="0">
              <a:spcBef>
                <a:spcPts val="0"/>
              </a:spcBef>
              <a:spcAft>
                <a:spcPts val="0"/>
              </a:spcAft>
              <a:buSzPts val="1400"/>
              <a:buNone/>
              <a:defRPr sz="6000"/>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31" name="Google Shape;31;p4"/>
          <p:cNvSpPr txBox="1">
            <a:spLocks noGrp="1"/>
          </p:cNvSpPr>
          <p:nvPr>
            <p:ph type="body" idx="1"/>
          </p:nvPr>
        </p:nvSpPr>
        <p:spPr>
          <a:xfrm>
            <a:off x="831851" y="4589463"/>
            <a:ext cx="10515600" cy="1500300"/>
          </a:xfrm>
          <a:prstGeom prst="rect">
            <a:avLst/>
          </a:prstGeom>
          <a:noFill/>
          <a:ln>
            <a:noFill/>
          </a:ln>
        </p:spPr>
        <p:txBody>
          <a:bodyPr spcFirstLastPara="1" wrap="square" lIns="91425" tIns="45700" rIns="91425" bIns="45700" anchor="t" anchorCtr="0">
            <a:noAutofit/>
          </a:bodyPr>
          <a:lstStyle>
            <a:lvl1pPr marL="457200" lvl="0" indent="-228600" algn="l" rtl="0">
              <a:spcBef>
                <a:spcPts val="480"/>
              </a:spcBef>
              <a:spcAft>
                <a:spcPts val="0"/>
              </a:spcAft>
              <a:buClr>
                <a:schemeClr val="dk1"/>
              </a:buClr>
              <a:buSzPts val="2400"/>
              <a:buFont typeface="Arial"/>
              <a:buNone/>
              <a:defRPr sz="2400"/>
            </a:lvl1pPr>
            <a:lvl2pPr marL="914400" lvl="1" indent="-228600" algn="l" rtl="0">
              <a:spcBef>
                <a:spcPts val="400"/>
              </a:spcBef>
              <a:spcAft>
                <a:spcPts val="0"/>
              </a:spcAft>
              <a:buClr>
                <a:schemeClr val="dk1"/>
              </a:buClr>
              <a:buSzPts val="2000"/>
              <a:buFont typeface="Arial"/>
              <a:buNone/>
              <a:defRPr sz="2000"/>
            </a:lvl2pPr>
            <a:lvl3pPr marL="1371600" lvl="2" indent="-228600" algn="l" rtl="0">
              <a:spcBef>
                <a:spcPts val="360"/>
              </a:spcBef>
              <a:spcAft>
                <a:spcPts val="0"/>
              </a:spcAft>
              <a:buClr>
                <a:schemeClr val="dk1"/>
              </a:buClr>
              <a:buSzPts val="1800"/>
              <a:buFont typeface="Arial"/>
              <a:buNone/>
              <a:defRPr sz="1800"/>
            </a:lvl3pPr>
            <a:lvl4pPr marL="1828800" lvl="3" indent="-228600" algn="l" rtl="0">
              <a:spcBef>
                <a:spcPts val="320"/>
              </a:spcBef>
              <a:spcAft>
                <a:spcPts val="0"/>
              </a:spcAft>
              <a:buClr>
                <a:schemeClr val="dk1"/>
              </a:buClr>
              <a:buSzPts val="1600"/>
              <a:buFont typeface="Arial"/>
              <a:buNone/>
              <a:defRPr sz="1600"/>
            </a:lvl4pPr>
            <a:lvl5pPr marL="2286000" lvl="4" indent="-228600" algn="l" rtl="0">
              <a:spcBef>
                <a:spcPts val="320"/>
              </a:spcBef>
              <a:spcAft>
                <a:spcPts val="0"/>
              </a:spcAft>
              <a:buClr>
                <a:schemeClr val="dk1"/>
              </a:buClr>
              <a:buSzPts val="1600"/>
              <a:buFont typeface="Arial"/>
              <a:buNone/>
              <a:defRPr sz="1600"/>
            </a:lvl5pPr>
            <a:lvl6pPr marL="2743200" lvl="5" indent="-228600" algn="l" rtl="0">
              <a:lnSpc>
                <a:spcPct val="90000"/>
              </a:lnSpc>
              <a:spcBef>
                <a:spcPts val="500"/>
              </a:spcBef>
              <a:spcAft>
                <a:spcPts val="0"/>
              </a:spcAft>
              <a:buClr>
                <a:schemeClr val="dk1"/>
              </a:buClr>
              <a:buSzPts val="1600"/>
              <a:buNone/>
              <a:defRPr sz="1600"/>
            </a:lvl6pPr>
            <a:lvl7pPr marL="3200400" lvl="6" indent="-228600" algn="l" rtl="0">
              <a:lnSpc>
                <a:spcPct val="90000"/>
              </a:lnSpc>
              <a:spcBef>
                <a:spcPts val="500"/>
              </a:spcBef>
              <a:spcAft>
                <a:spcPts val="0"/>
              </a:spcAft>
              <a:buClr>
                <a:schemeClr val="dk1"/>
              </a:buClr>
              <a:buSzPts val="1600"/>
              <a:buNone/>
              <a:defRPr sz="1600"/>
            </a:lvl7pPr>
            <a:lvl8pPr marL="3657600" lvl="7" indent="-228600" algn="l" rtl="0">
              <a:lnSpc>
                <a:spcPct val="90000"/>
              </a:lnSpc>
              <a:spcBef>
                <a:spcPts val="500"/>
              </a:spcBef>
              <a:spcAft>
                <a:spcPts val="0"/>
              </a:spcAft>
              <a:buClr>
                <a:schemeClr val="dk1"/>
              </a:buClr>
              <a:buSzPts val="1600"/>
              <a:buNone/>
              <a:defRPr sz="1600"/>
            </a:lvl8pPr>
            <a:lvl9pPr marL="4114800" lvl="8" indent="-228600" algn="l" rtl="0">
              <a:lnSpc>
                <a:spcPct val="90000"/>
              </a:lnSpc>
              <a:spcBef>
                <a:spcPts val="500"/>
              </a:spcBef>
              <a:spcAft>
                <a:spcPts val="0"/>
              </a:spcAft>
              <a:buClr>
                <a:schemeClr val="dk1"/>
              </a:buClr>
              <a:buSzPts val="1600"/>
              <a:buNone/>
              <a:defRPr sz="1600"/>
            </a:lvl9pPr>
          </a:lstStyle>
          <a:p>
            <a:endParaRPr/>
          </a:p>
        </p:txBody>
      </p:sp>
      <p:sp>
        <p:nvSpPr>
          <p:cNvPr id="32" name="Google Shape;32;p4"/>
          <p:cNvSpPr txBox="1">
            <a:spLocks noGrp="1"/>
          </p:cNvSpPr>
          <p:nvPr>
            <p:ph type="dt" idx="10"/>
          </p:nvPr>
        </p:nvSpPr>
        <p:spPr>
          <a:xfrm>
            <a:off x="609600" y="6245225"/>
            <a:ext cx="2844900" cy="476400"/>
          </a:xfrm>
          <a:prstGeom prst="rect">
            <a:avLst/>
          </a:prstGeom>
          <a:noFill/>
          <a:ln>
            <a:noFill/>
          </a:ln>
        </p:spPr>
        <p:txBody>
          <a:bodyPr spcFirstLastPara="1" wrap="square" lIns="91425" tIns="45700" rIns="91425" bIns="45700" anchor="t"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33" name="Google Shape;33;p4"/>
          <p:cNvSpPr txBox="1">
            <a:spLocks noGrp="1"/>
          </p:cNvSpPr>
          <p:nvPr>
            <p:ph type="ftr" idx="11"/>
          </p:nvPr>
        </p:nvSpPr>
        <p:spPr>
          <a:xfrm>
            <a:off x="4165600" y="6245225"/>
            <a:ext cx="3860700" cy="476400"/>
          </a:xfrm>
          <a:prstGeom prst="rect">
            <a:avLst/>
          </a:prstGeom>
          <a:noFill/>
          <a:ln>
            <a:noFill/>
          </a:ln>
        </p:spPr>
        <p:txBody>
          <a:bodyPr spcFirstLastPara="1" wrap="square" lIns="91425" tIns="45700" rIns="91425" bIns="45700" anchor="t"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34" name="Google Shape;34;p4"/>
          <p:cNvSpPr txBox="1">
            <a:spLocks noGrp="1"/>
          </p:cNvSpPr>
          <p:nvPr>
            <p:ph type="sldNum" idx="12"/>
          </p:nvPr>
        </p:nvSpPr>
        <p:spPr>
          <a:xfrm>
            <a:off x="8737600" y="6245225"/>
            <a:ext cx="2844900" cy="476400"/>
          </a:xfrm>
          <a:prstGeom prst="rect">
            <a:avLst/>
          </a:prstGeom>
          <a:noFill/>
          <a:ln>
            <a:noFill/>
          </a:ln>
        </p:spPr>
        <p:txBody>
          <a:bodyPr spcFirstLastPara="1" wrap="square" lIns="91425" tIns="45700" rIns="91425" bIns="45700" anchor="t"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5"/>
        <p:cNvGrpSpPr/>
        <p:nvPr/>
      </p:nvGrpSpPr>
      <p:grpSpPr>
        <a:xfrm>
          <a:off x="0" y="0"/>
          <a:ext cx="0" cy="0"/>
          <a:chOff x="0" y="0"/>
          <a:chExt cx="0" cy="0"/>
        </a:xfrm>
      </p:grpSpPr>
      <p:sp>
        <p:nvSpPr>
          <p:cNvPr id="36" name="Google Shape;36;p5"/>
          <p:cNvSpPr txBox="1">
            <a:spLocks noGrp="1"/>
          </p:cNvSpPr>
          <p:nvPr>
            <p:ph type="title"/>
          </p:nvPr>
        </p:nvSpPr>
        <p:spPr>
          <a:xfrm>
            <a:off x="609600" y="190500"/>
            <a:ext cx="10972800" cy="5826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37" name="Google Shape;37;p5"/>
          <p:cNvSpPr txBox="1">
            <a:spLocks noGrp="1"/>
          </p:cNvSpPr>
          <p:nvPr>
            <p:ph type="body" idx="1"/>
          </p:nvPr>
        </p:nvSpPr>
        <p:spPr>
          <a:xfrm>
            <a:off x="609600" y="1174750"/>
            <a:ext cx="5384700" cy="4953000"/>
          </a:xfrm>
          <a:prstGeom prst="rect">
            <a:avLst/>
          </a:prstGeom>
          <a:noFill/>
          <a:ln>
            <a:noFill/>
          </a:ln>
        </p:spPr>
        <p:txBody>
          <a:bodyPr spcFirstLastPara="1" wrap="square" lIns="91425" tIns="45700" rIns="91425" bIns="45700" anchor="t" anchorCtr="0">
            <a:noAutofit/>
          </a:bodyPr>
          <a:lstStyle>
            <a:lvl1pPr marL="457200" lvl="0" indent="-342900" algn="l" rtl="0">
              <a:spcBef>
                <a:spcPts val="360"/>
              </a:spcBef>
              <a:spcAft>
                <a:spcPts val="0"/>
              </a:spcAft>
              <a:buClr>
                <a:schemeClr val="dk1"/>
              </a:buClr>
              <a:buSzPts val="1800"/>
              <a:buChar char="•"/>
              <a:defRPr/>
            </a:lvl1pPr>
            <a:lvl2pPr marL="914400" lvl="1" indent="-342900" algn="l" rtl="0">
              <a:spcBef>
                <a:spcPts val="360"/>
              </a:spcBef>
              <a:spcAft>
                <a:spcPts val="0"/>
              </a:spcAft>
              <a:buClr>
                <a:schemeClr val="dk1"/>
              </a:buClr>
              <a:buSzPts val="1800"/>
              <a:buChar char="–"/>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38" name="Google Shape;38;p5"/>
          <p:cNvSpPr txBox="1">
            <a:spLocks noGrp="1"/>
          </p:cNvSpPr>
          <p:nvPr>
            <p:ph type="body" idx="2"/>
          </p:nvPr>
        </p:nvSpPr>
        <p:spPr>
          <a:xfrm>
            <a:off x="6197600" y="1174750"/>
            <a:ext cx="5384700" cy="4953000"/>
          </a:xfrm>
          <a:prstGeom prst="rect">
            <a:avLst/>
          </a:prstGeom>
          <a:noFill/>
          <a:ln>
            <a:noFill/>
          </a:ln>
        </p:spPr>
        <p:txBody>
          <a:bodyPr spcFirstLastPara="1" wrap="square" lIns="91425" tIns="45700" rIns="91425" bIns="45700" anchor="t" anchorCtr="0">
            <a:noAutofit/>
          </a:bodyPr>
          <a:lstStyle>
            <a:lvl1pPr marL="457200" lvl="0" indent="-342900" algn="l" rtl="0">
              <a:spcBef>
                <a:spcPts val="360"/>
              </a:spcBef>
              <a:spcAft>
                <a:spcPts val="0"/>
              </a:spcAft>
              <a:buClr>
                <a:schemeClr val="dk1"/>
              </a:buClr>
              <a:buSzPts val="1800"/>
              <a:buChar char="•"/>
              <a:defRPr/>
            </a:lvl1pPr>
            <a:lvl2pPr marL="914400" lvl="1" indent="-342900" algn="l" rtl="0">
              <a:spcBef>
                <a:spcPts val="360"/>
              </a:spcBef>
              <a:spcAft>
                <a:spcPts val="0"/>
              </a:spcAft>
              <a:buClr>
                <a:schemeClr val="dk1"/>
              </a:buClr>
              <a:buSzPts val="1800"/>
              <a:buChar char="–"/>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39" name="Google Shape;39;p5"/>
          <p:cNvSpPr txBox="1">
            <a:spLocks noGrp="1"/>
          </p:cNvSpPr>
          <p:nvPr>
            <p:ph type="dt" idx="10"/>
          </p:nvPr>
        </p:nvSpPr>
        <p:spPr>
          <a:xfrm>
            <a:off x="609600" y="6245225"/>
            <a:ext cx="2844900" cy="476400"/>
          </a:xfrm>
          <a:prstGeom prst="rect">
            <a:avLst/>
          </a:prstGeom>
          <a:noFill/>
          <a:ln>
            <a:noFill/>
          </a:ln>
        </p:spPr>
        <p:txBody>
          <a:bodyPr spcFirstLastPara="1" wrap="square" lIns="91425" tIns="45700" rIns="91425" bIns="45700" anchor="t"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40" name="Google Shape;40;p5"/>
          <p:cNvSpPr txBox="1">
            <a:spLocks noGrp="1"/>
          </p:cNvSpPr>
          <p:nvPr>
            <p:ph type="ftr" idx="11"/>
          </p:nvPr>
        </p:nvSpPr>
        <p:spPr>
          <a:xfrm>
            <a:off x="4165600" y="6245225"/>
            <a:ext cx="3860700" cy="476400"/>
          </a:xfrm>
          <a:prstGeom prst="rect">
            <a:avLst/>
          </a:prstGeom>
          <a:noFill/>
          <a:ln>
            <a:noFill/>
          </a:ln>
        </p:spPr>
        <p:txBody>
          <a:bodyPr spcFirstLastPara="1" wrap="square" lIns="91425" tIns="45700" rIns="91425" bIns="45700" anchor="t"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41" name="Google Shape;41;p5"/>
          <p:cNvSpPr txBox="1">
            <a:spLocks noGrp="1"/>
          </p:cNvSpPr>
          <p:nvPr>
            <p:ph type="sldNum" idx="12"/>
          </p:nvPr>
        </p:nvSpPr>
        <p:spPr>
          <a:xfrm>
            <a:off x="8737600" y="6245225"/>
            <a:ext cx="2844900" cy="476400"/>
          </a:xfrm>
          <a:prstGeom prst="rect">
            <a:avLst/>
          </a:prstGeom>
          <a:noFill/>
          <a:ln>
            <a:noFill/>
          </a:ln>
        </p:spPr>
        <p:txBody>
          <a:bodyPr spcFirstLastPara="1" wrap="square" lIns="91425" tIns="45700" rIns="91425" bIns="45700" anchor="t"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2"/>
        <p:cNvGrpSpPr/>
        <p:nvPr/>
      </p:nvGrpSpPr>
      <p:grpSpPr>
        <a:xfrm>
          <a:off x="0" y="0"/>
          <a:ext cx="0" cy="0"/>
          <a:chOff x="0" y="0"/>
          <a:chExt cx="0" cy="0"/>
        </a:xfrm>
      </p:grpSpPr>
      <p:sp>
        <p:nvSpPr>
          <p:cNvPr id="43" name="Google Shape;43;p6"/>
          <p:cNvSpPr txBox="1">
            <a:spLocks noGrp="1"/>
          </p:cNvSpPr>
          <p:nvPr>
            <p:ph type="title"/>
          </p:nvPr>
        </p:nvSpPr>
        <p:spPr>
          <a:xfrm>
            <a:off x="840317" y="365125"/>
            <a:ext cx="10515600" cy="13257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44" name="Google Shape;44;p6"/>
          <p:cNvSpPr txBox="1">
            <a:spLocks noGrp="1"/>
          </p:cNvSpPr>
          <p:nvPr>
            <p:ph type="body" idx="1"/>
          </p:nvPr>
        </p:nvSpPr>
        <p:spPr>
          <a:xfrm>
            <a:off x="840317" y="1681163"/>
            <a:ext cx="5158200" cy="823800"/>
          </a:xfrm>
          <a:prstGeom prst="rect">
            <a:avLst/>
          </a:prstGeom>
          <a:noFill/>
          <a:ln>
            <a:noFill/>
          </a:ln>
        </p:spPr>
        <p:txBody>
          <a:bodyPr spcFirstLastPara="1" wrap="square" lIns="91425" tIns="45700" rIns="91425" bIns="45700" anchor="b" anchorCtr="0">
            <a:noAutofit/>
          </a:bodyPr>
          <a:lstStyle>
            <a:lvl1pPr marL="457200" lvl="0" indent="-228600" algn="l" rtl="0">
              <a:spcBef>
                <a:spcPts val="480"/>
              </a:spcBef>
              <a:spcAft>
                <a:spcPts val="0"/>
              </a:spcAft>
              <a:buClr>
                <a:schemeClr val="dk1"/>
              </a:buClr>
              <a:buSzPts val="2400"/>
              <a:buFont typeface="Arial"/>
              <a:buNone/>
              <a:defRPr sz="2400" b="1"/>
            </a:lvl1pPr>
            <a:lvl2pPr marL="914400" lvl="1" indent="-228600" algn="l" rtl="0">
              <a:spcBef>
                <a:spcPts val="400"/>
              </a:spcBef>
              <a:spcAft>
                <a:spcPts val="0"/>
              </a:spcAft>
              <a:buClr>
                <a:schemeClr val="dk1"/>
              </a:buClr>
              <a:buSzPts val="2000"/>
              <a:buFont typeface="Arial"/>
              <a:buNone/>
              <a:defRPr sz="2000" b="1"/>
            </a:lvl2pPr>
            <a:lvl3pPr marL="1371600" lvl="2" indent="-228600" algn="l" rtl="0">
              <a:spcBef>
                <a:spcPts val="360"/>
              </a:spcBef>
              <a:spcAft>
                <a:spcPts val="0"/>
              </a:spcAft>
              <a:buClr>
                <a:schemeClr val="dk1"/>
              </a:buClr>
              <a:buSzPts val="1800"/>
              <a:buFont typeface="Arial"/>
              <a:buNone/>
              <a:defRPr sz="1800" b="1"/>
            </a:lvl3pPr>
            <a:lvl4pPr marL="1828800" lvl="3" indent="-228600" algn="l" rtl="0">
              <a:spcBef>
                <a:spcPts val="320"/>
              </a:spcBef>
              <a:spcAft>
                <a:spcPts val="0"/>
              </a:spcAft>
              <a:buClr>
                <a:schemeClr val="dk1"/>
              </a:buClr>
              <a:buSzPts val="1600"/>
              <a:buFont typeface="Arial"/>
              <a:buNone/>
              <a:defRPr sz="1600" b="1"/>
            </a:lvl4pPr>
            <a:lvl5pPr marL="2286000" lvl="4" indent="-228600" algn="l" rtl="0">
              <a:spcBef>
                <a:spcPts val="320"/>
              </a:spcBef>
              <a:spcAft>
                <a:spcPts val="0"/>
              </a:spcAft>
              <a:buClr>
                <a:schemeClr val="dk1"/>
              </a:buClr>
              <a:buSzPts val="1600"/>
              <a:buFont typeface="Arial"/>
              <a:buNone/>
              <a:defRPr sz="1600" b="1"/>
            </a:lvl5pPr>
            <a:lvl6pPr marL="2743200" lvl="5" indent="-228600" algn="l" rtl="0">
              <a:lnSpc>
                <a:spcPct val="90000"/>
              </a:lnSpc>
              <a:spcBef>
                <a:spcPts val="500"/>
              </a:spcBef>
              <a:spcAft>
                <a:spcPts val="0"/>
              </a:spcAft>
              <a:buClr>
                <a:schemeClr val="dk1"/>
              </a:buClr>
              <a:buSzPts val="1600"/>
              <a:buNone/>
              <a:defRPr sz="1600" b="1"/>
            </a:lvl6pPr>
            <a:lvl7pPr marL="3200400" lvl="6" indent="-228600" algn="l" rtl="0">
              <a:lnSpc>
                <a:spcPct val="90000"/>
              </a:lnSpc>
              <a:spcBef>
                <a:spcPts val="500"/>
              </a:spcBef>
              <a:spcAft>
                <a:spcPts val="0"/>
              </a:spcAft>
              <a:buClr>
                <a:schemeClr val="dk1"/>
              </a:buClr>
              <a:buSzPts val="1600"/>
              <a:buNone/>
              <a:defRPr sz="1600" b="1"/>
            </a:lvl7pPr>
            <a:lvl8pPr marL="3657600" lvl="7" indent="-228600" algn="l" rtl="0">
              <a:lnSpc>
                <a:spcPct val="90000"/>
              </a:lnSpc>
              <a:spcBef>
                <a:spcPts val="500"/>
              </a:spcBef>
              <a:spcAft>
                <a:spcPts val="0"/>
              </a:spcAft>
              <a:buClr>
                <a:schemeClr val="dk1"/>
              </a:buClr>
              <a:buSzPts val="1600"/>
              <a:buNone/>
              <a:defRPr sz="1600" b="1"/>
            </a:lvl8pPr>
            <a:lvl9pPr marL="4114800" lvl="8" indent="-228600" algn="l" rtl="0">
              <a:lnSpc>
                <a:spcPct val="90000"/>
              </a:lnSpc>
              <a:spcBef>
                <a:spcPts val="500"/>
              </a:spcBef>
              <a:spcAft>
                <a:spcPts val="0"/>
              </a:spcAft>
              <a:buClr>
                <a:schemeClr val="dk1"/>
              </a:buClr>
              <a:buSzPts val="1600"/>
              <a:buNone/>
              <a:defRPr sz="1600" b="1"/>
            </a:lvl9pPr>
          </a:lstStyle>
          <a:p>
            <a:endParaRPr/>
          </a:p>
        </p:txBody>
      </p:sp>
      <p:sp>
        <p:nvSpPr>
          <p:cNvPr id="45" name="Google Shape;45;p6"/>
          <p:cNvSpPr txBox="1">
            <a:spLocks noGrp="1"/>
          </p:cNvSpPr>
          <p:nvPr>
            <p:ph type="body" idx="2"/>
          </p:nvPr>
        </p:nvSpPr>
        <p:spPr>
          <a:xfrm>
            <a:off x="840317" y="2505075"/>
            <a:ext cx="5158200" cy="3684600"/>
          </a:xfrm>
          <a:prstGeom prst="rect">
            <a:avLst/>
          </a:prstGeom>
          <a:noFill/>
          <a:ln>
            <a:noFill/>
          </a:ln>
        </p:spPr>
        <p:txBody>
          <a:bodyPr spcFirstLastPara="1" wrap="square" lIns="91425" tIns="45700" rIns="91425" bIns="45700" anchor="t" anchorCtr="0">
            <a:noAutofit/>
          </a:bodyPr>
          <a:lstStyle>
            <a:lvl1pPr marL="457200" lvl="0" indent="-342900" algn="l" rtl="0">
              <a:spcBef>
                <a:spcPts val="360"/>
              </a:spcBef>
              <a:spcAft>
                <a:spcPts val="0"/>
              </a:spcAft>
              <a:buClr>
                <a:schemeClr val="dk1"/>
              </a:buClr>
              <a:buSzPts val="1800"/>
              <a:buChar char="•"/>
              <a:defRPr/>
            </a:lvl1pPr>
            <a:lvl2pPr marL="914400" lvl="1" indent="-342900" algn="l" rtl="0">
              <a:spcBef>
                <a:spcPts val="360"/>
              </a:spcBef>
              <a:spcAft>
                <a:spcPts val="0"/>
              </a:spcAft>
              <a:buClr>
                <a:schemeClr val="dk1"/>
              </a:buClr>
              <a:buSzPts val="1800"/>
              <a:buChar char="–"/>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46" name="Google Shape;46;p6"/>
          <p:cNvSpPr txBox="1">
            <a:spLocks noGrp="1"/>
          </p:cNvSpPr>
          <p:nvPr>
            <p:ph type="body" idx="3"/>
          </p:nvPr>
        </p:nvSpPr>
        <p:spPr>
          <a:xfrm>
            <a:off x="6172200" y="1681163"/>
            <a:ext cx="5183700" cy="823800"/>
          </a:xfrm>
          <a:prstGeom prst="rect">
            <a:avLst/>
          </a:prstGeom>
          <a:noFill/>
          <a:ln>
            <a:noFill/>
          </a:ln>
        </p:spPr>
        <p:txBody>
          <a:bodyPr spcFirstLastPara="1" wrap="square" lIns="91425" tIns="45700" rIns="91425" bIns="45700" anchor="b" anchorCtr="0">
            <a:noAutofit/>
          </a:bodyPr>
          <a:lstStyle>
            <a:lvl1pPr marL="457200" lvl="0" indent="-228600" algn="l" rtl="0">
              <a:spcBef>
                <a:spcPts val="480"/>
              </a:spcBef>
              <a:spcAft>
                <a:spcPts val="0"/>
              </a:spcAft>
              <a:buClr>
                <a:schemeClr val="dk1"/>
              </a:buClr>
              <a:buSzPts val="2400"/>
              <a:buFont typeface="Arial"/>
              <a:buNone/>
              <a:defRPr sz="2400" b="1"/>
            </a:lvl1pPr>
            <a:lvl2pPr marL="914400" lvl="1" indent="-228600" algn="l" rtl="0">
              <a:spcBef>
                <a:spcPts val="400"/>
              </a:spcBef>
              <a:spcAft>
                <a:spcPts val="0"/>
              </a:spcAft>
              <a:buClr>
                <a:schemeClr val="dk1"/>
              </a:buClr>
              <a:buSzPts val="2000"/>
              <a:buFont typeface="Arial"/>
              <a:buNone/>
              <a:defRPr sz="2000" b="1"/>
            </a:lvl2pPr>
            <a:lvl3pPr marL="1371600" lvl="2" indent="-228600" algn="l" rtl="0">
              <a:spcBef>
                <a:spcPts val="360"/>
              </a:spcBef>
              <a:spcAft>
                <a:spcPts val="0"/>
              </a:spcAft>
              <a:buClr>
                <a:schemeClr val="dk1"/>
              </a:buClr>
              <a:buSzPts val="1800"/>
              <a:buFont typeface="Arial"/>
              <a:buNone/>
              <a:defRPr sz="1800" b="1"/>
            </a:lvl3pPr>
            <a:lvl4pPr marL="1828800" lvl="3" indent="-228600" algn="l" rtl="0">
              <a:spcBef>
                <a:spcPts val="320"/>
              </a:spcBef>
              <a:spcAft>
                <a:spcPts val="0"/>
              </a:spcAft>
              <a:buClr>
                <a:schemeClr val="dk1"/>
              </a:buClr>
              <a:buSzPts val="1600"/>
              <a:buFont typeface="Arial"/>
              <a:buNone/>
              <a:defRPr sz="1600" b="1"/>
            </a:lvl4pPr>
            <a:lvl5pPr marL="2286000" lvl="4" indent="-228600" algn="l" rtl="0">
              <a:spcBef>
                <a:spcPts val="320"/>
              </a:spcBef>
              <a:spcAft>
                <a:spcPts val="0"/>
              </a:spcAft>
              <a:buClr>
                <a:schemeClr val="dk1"/>
              </a:buClr>
              <a:buSzPts val="1600"/>
              <a:buFont typeface="Arial"/>
              <a:buNone/>
              <a:defRPr sz="1600" b="1"/>
            </a:lvl5pPr>
            <a:lvl6pPr marL="2743200" lvl="5" indent="-228600" algn="l" rtl="0">
              <a:lnSpc>
                <a:spcPct val="90000"/>
              </a:lnSpc>
              <a:spcBef>
                <a:spcPts val="500"/>
              </a:spcBef>
              <a:spcAft>
                <a:spcPts val="0"/>
              </a:spcAft>
              <a:buClr>
                <a:schemeClr val="dk1"/>
              </a:buClr>
              <a:buSzPts val="1600"/>
              <a:buNone/>
              <a:defRPr sz="1600" b="1"/>
            </a:lvl6pPr>
            <a:lvl7pPr marL="3200400" lvl="6" indent="-228600" algn="l" rtl="0">
              <a:lnSpc>
                <a:spcPct val="90000"/>
              </a:lnSpc>
              <a:spcBef>
                <a:spcPts val="500"/>
              </a:spcBef>
              <a:spcAft>
                <a:spcPts val="0"/>
              </a:spcAft>
              <a:buClr>
                <a:schemeClr val="dk1"/>
              </a:buClr>
              <a:buSzPts val="1600"/>
              <a:buNone/>
              <a:defRPr sz="1600" b="1"/>
            </a:lvl7pPr>
            <a:lvl8pPr marL="3657600" lvl="7" indent="-228600" algn="l" rtl="0">
              <a:lnSpc>
                <a:spcPct val="90000"/>
              </a:lnSpc>
              <a:spcBef>
                <a:spcPts val="500"/>
              </a:spcBef>
              <a:spcAft>
                <a:spcPts val="0"/>
              </a:spcAft>
              <a:buClr>
                <a:schemeClr val="dk1"/>
              </a:buClr>
              <a:buSzPts val="1600"/>
              <a:buNone/>
              <a:defRPr sz="1600" b="1"/>
            </a:lvl8pPr>
            <a:lvl9pPr marL="4114800" lvl="8" indent="-228600" algn="l" rtl="0">
              <a:lnSpc>
                <a:spcPct val="90000"/>
              </a:lnSpc>
              <a:spcBef>
                <a:spcPts val="500"/>
              </a:spcBef>
              <a:spcAft>
                <a:spcPts val="0"/>
              </a:spcAft>
              <a:buClr>
                <a:schemeClr val="dk1"/>
              </a:buClr>
              <a:buSzPts val="1600"/>
              <a:buNone/>
              <a:defRPr sz="1600" b="1"/>
            </a:lvl9pPr>
          </a:lstStyle>
          <a:p>
            <a:endParaRPr/>
          </a:p>
        </p:txBody>
      </p:sp>
      <p:sp>
        <p:nvSpPr>
          <p:cNvPr id="47" name="Google Shape;47;p6"/>
          <p:cNvSpPr txBox="1">
            <a:spLocks noGrp="1"/>
          </p:cNvSpPr>
          <p:nvPr>
            <p:ph type="body" idx="4"/>
          </p:nvPr>
        </p:nvSpPr>
        <p:spPr>
          <a:xfrm>
            <a:off x="6172200" y="2505075"/>
            <a:ext cx="5183700" cy="3684600"/>
          </a:xfrm>
          <a:prstGeom prst="rect">
            <a:avLst/>
          </a:prstGeom>
          <a:noFill/>
          <a:ln>
            <a:noFill/>
          </a:ln>
        </p:spPr>
        <p:txBody>
          <a:bodyPr spcFirstLastPara="1" wrap="square" lIns="91425" tIns="45700" rIns="91425" bIns="45700" anchor="t" anchorCtr="0">
            <a:noAutofit/>
          </a:bodyPr>
          <a:lstStyle>
            <a:lvl1pPr marL="457200" lvl="0" indent="-342900" algn="l" rtl="0">
              <a:spcBef>
                <a:spcPts val="360"/>
              </a:spcBef>
              <a:spcAft>
                <a:spcPts val="0"/>
              </a:spcAft>
              <a:buClr>
                <a:schemeClr val="dk1"/>
              </a:buClr>
              <a:buSzPts val="1800"/>
              <a:buChar char="•"/>
              <a:defRPr/>
            </a:lvl1pPr>
            <a:lvl2pPr marL="914400" lvl="1" indent="-342900" algn="l" rtl="0">
              <a:spcBef>
                <a:spcPts val="360"/>
              </a:spcBef>
              <a:spcAft>
                <a:spcPts val="0"/>
              </a:spcAft>
              <a:buClr>
                <a:schemeClr val="dk1"/>
              </a:buClr>
              <a:buSzPts val="1800"/>
              <a:buChar char="–"/>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48" name="Google Shape;48;p6"/>
          <p:cNvSpPr txBox="1">
            <a:spLocks noGrp="1"/>
          </p:cNvSpPr>
          <p:nvPr>
            <p:ph type="dt" idx="10"/>
          </p:nvPr>
        </p:nvSpPr>
        <p:spPr>
          <a:xfrm>
            <a:off x="609600" y="6245225"/>
            <a:ext cx="2844900" cy="476400"/>
          </a:xfrm>
          <a:prstGeom prst="rect">
            <a:avLst/>
          </a:prstGeom>
          <a:noFill/>
          <a:ln>
            <a:noFill/>
          </a:ln>
        </p:spPr>
        <p:txBody>
          <a:bodyPr spcFirstLastPara="1" wrap="square" lIns="91425" tIns="45700" rIns="91425" bIns="45700" anchor="t"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49" name="Google Shape;49;p6"/>
          <p:cNvSpPr txBox="1">
            <a:spLocks noGrp="1"/>
          </p:cNvSpPr>
          <p:nvPr>
            <p:ph type="ftr" idx="11"/>
          </p:nvPr>
        </p:nvSpPr>
        <p:spPr>
          <a:xfrm>
            <a:off x="4165600" y="6245225"/>
            <a:ext cx="3860700" cy="476400"/>
          </a:xfrm>
          <a:prstGeom prst="rect">
            <a:avLst/>
          </a:prstGeom>
          <a:noFill/>
          <a:ln>
            <a:noFill/>
          </a:ln>
        </p:spPr>
        <p:txBody>
          <a:bodyPr spcFirstLastPara="1" wrap="square" lIns="91425" tIns="45700" rIns="91425" bIns="45700" anchor="t"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50" name="Google Shape;50;p6"/>
          <p:cNvSpPr txBox="1">
            <a:spLocks noGrp="1"/>
          </p:cNvSpPr>
          <p:nvPr>
            <p:ph type="sldNum" idx="12"/>
          </p:nvPr>
        </p:nvSpPr>
        <p:spPr>
          <a:xfrm>
            <a:off x="8737600" y="6245225"/>
            <a:ext cx="2844900" cy="476400"/>
          </a:xfrm>
          <a:prstGeom prst="rect">
            <a:avLst/>
          </a:prstGeom>
          <a:noFill/>
          <a:ln>
            <a:noFill/>
          </a:ln>
        </p:spPr>
        <p:txBody>
          <a:bodyPr spcFirstLastPara="1" wrap="square" lIns="91425" tIns="45700" rIns="91425" bIns="45700" anchor="t"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609600" y="190500"/>
            <a:ext cx="10972800" cy="5826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53" name="Google Shape;53;p7"/>
          <p:cNvSpPr txBox="1">
            <a:spLocks noGrp="1"/>
          </p:cNvSpPr>
          <p:nvPr>
            <p:ph type="dt" idx="10"/>
          </p:nvPr>
        </p:nvSpPr>
        <p:spPr>
          <a:xfrm>
            <a:off x="609600" y="6245225"/>
            <a:ext cx="2844900" cy="476400"/>
          </a:xfrm>
          <a:prstGeom prst="rect">
            <a:avLst/>
          </a:prstGeom>
          <a:noFill/>
          <a:ln>
            <a:noFill/>
          </a:ln>
        </p:spPr>
        <p:txBody>
          <a:bodyPr spcFirstLastPara="1" wrap="square" lIns="91425" tIns="45700" rIns="91425" bIns="45700" anchor="t"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54" name="Google Shape;54;p7"/>
          <p:cNvSpPr txBox="1">
            <a:spLocks noGrp="1"/>
          </p:cNvSpPr>
          <p:nvPr>
            <p:ph type="ftr" idx="11"/>
          </p:nvPr>
        </p:nvSpPr>
        <p:spPr>
          <a:xfrm>
            <a:off x="4165600" y="6245225"/>
            <a:ext cx="3860700" cy="476400"/>
          </a:xfrm>
          <a:prstGeom prst="rect">
            <a:avLst/>
          </a:prstGeom>
          <a:noFill/>
          <a:ln>
            <a:noFill/>
          </a:ln>
        </p:spPr>
        <p:txBody>
          <a:bodyPr spcFirstLastPara="1" wrap="square" lIns="91425" tIns="45700" rIns="91425" bIns="45700" anchor="t"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55" name="Google Shape;55;p7"/>
          <p:cNvSpPr txBox="1">
            <a:spLocks noGrp="1"/>
          </p:cNvSpPr>
          <p:nvPr>
            <p:ph type="sldNum" idx="12"/>
          </p:nvPr>
        </p:nvSpPr>
        <p:spPr>
          <a:xfrm>
            <a:off x="8737600" y="6245225"/>
            <a:ext cx="2844900" cy="476400"/>
          </a:xfrm>
          <a:prstGeom prst="rect">
            <a:avLst/>
          </a:prstGeom>
          <a:noFill/>
          <a:ln>
            <a:noFill/>
          </a:ln>
        </p:spPr>
        <p:txBody>
          <a:bodyPr spcFirstLastPara="1" wrap="square" lIns="91425" tIns="45700" rIns="91425" bIns="45700" anchor="t"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6"/>
        <p:cNvGrpSpPr/>
        <p:nvPr/>
      </p:nvGrpSpPr>
      <p:grpSpPr>
        <a:xfrm>
          <a:off x="0" y="0"/>
          <a:ext cx="0" cy="0"/>
          <a:chOff x="0" y="0"/>
          <a:chExt cx="0" cy="0"/>
        </a:xfrm>
      </p:grpSpPr>
      <p:sp>
        <p:nvSpPr>
          <p:cNvPr id="57" name="Google Shape;57;p8"/>
          <p:cNvSpPr txBox="1">
            <a:spLocks noGrp="1"/>
          </p:cNvSpPr>
          <p:nvPr>
            <p:ph type="dt" idx="10"/>
          </p:nvPr>
        </p:nvSpPr>
        <p:spPr>
          <a:xfrm>
            <a:off x="609600" y="6245225"/>
            <a:ext cx="2844900" cy="476400"/>
          </a:xfrm>
          <a:prstGeom prst="rect">
            <a:avLst/>
          </a:prstGeom>
          <a:noFill/>
          <a:ln>
            <a:noFill/>
          </a:ln>
        </p:spPr>
        <p:txBody>
          <a:bodyPr spcFirstLastPara="1" wrap="square" lIns="91425" tIns="45700" rIns="91425" bIns="45700" anchor="t"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58" name="Google Shape;58;p8"/>
          <p:cNvSpPr txBox="1">
            <a:spLocks noGrp="1"/>
          </p:cNvSpPr>
          <p:nvPr>
            <p:ph type="ftr" idx="11"/>
          </p:nvPr>
        </p:nvSpPr>
        <p:spPr>
          <a:xfrm>
            <a:off x="4165600" y="6245225"/>
            <a:ext cx="3860700" cy="476400"/>
          </a:xfrm>
          <a:prstGeom prst="rect">
            <a:avLst/>
          </a:prstGeom>
          <a:noFill/>
          <a:ln>
            <a:noFill/>
          </a:ln>
        </p:spPr>
        <p:txBody>
          <a:bodyPr spcFirstLastPara="1" wrap="square" lIns="91425" tIns="45700" rIns="91425" bIns="45700" anchor="t"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59" name="Google Shape;59;p8"/>
          <p:cNvSpPr txBox="1">
            <a:spLocks noGrp="1"/>
          </p:cNvSpPr>
          <p:nvPr>
            <p:ph type="sldNum" idx="12"/>
          </p:nvPr>
        </p:nvSpPr>
        <p:spPr>
          <a:xfrm>
            <a:off x="8737600" y="6245225"/>
            <a:ext cx="2844900" cy="476400"/>
          </a:xfrm>
          <a:prstGeom prst="rect">
            <a:avLst/>
          </a:prstGeom>
          <a:noFill/>
          <a:ln>
            <a:noFill/>
          </a:ln>
        </p:spPr>
        <p:txBody>
          <a:bodyPr spcFirstLastPara="1" wrap="square" lIns="91425" tIns="45700" rIns="91425" bIns="45700" anchor="t"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0"/>
        <p:cNvGrpSpPr/>
        <p:nvPr/>
      </p:nvGrpSpPr>
      <p:grpSpPr>
        <a:xfrm>
          <a:off x="0" y="0"/>
          <a:ext cx="0" cy="0"/>
          <a:chOff x="0" y="0"/>
          <a:chExt cx="0" cy="0"/>
        </a:xfrm>
      </p:grpSpPr>
      <p:sp>
        <p:nvSpPr>
          <p:cNvPr id="61" name="Google Shape;61;p9"/>
          <p:cNvSpPr txBox="1">
            <a:spLocks noGrp="1"/>
          </p:cNvSpPr>
          <p:nvPr>
            <p:ph type="title"/>
          </p:nvPr>
        </p:nvSpPr>
        <p:spPr>
          <a:xfrm>
            <a:off x="840317" y="457200"/>
            <a:ext cx="3932700" cy="1600200"/>
          </a:xfrm>
          <a:prstGeom prst="rect">
            <a:avLst/>
          </a:prstGeom>
          <a:noFill/>
          <a:ln>
            <a:noFill/>
          </a:ln>
        </p:spPr>
        <p:txBody>
          <a:bodyPr spcFirstLastPara="1" wrap="square" lIns="91425" tIns="45700" rIns="91425" bIns="45700" anchor="b" anchorCtr="0">
            <a:noAutofit/>
          </a:bodyPr>
          <a:lstStyle>
            <a:lvl1pPr lvl="0" algn="l" rtl="0">
              <a:spcBef>
                <a:spcPts val="0"/>
              </a:spcBef>
              <a:spcAft>
                <a:spcPts val="0"/>
              </a:spcAft>
              <a:buSzPts val="1400"/>
              <a:buNone/>
              <a:defRPr sz="3200"/>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62" name="Google Shape;62;p9"/>
          <p:cNvSpPr txBox="1">
            <a:spLocks noGrp="1"/>
          </p:cNvSpPr>
          <p:nvPr>
            <p:ph type="body" idx="1"/>
          </p:nvPr>
        </p:nvSpPr>
        <p:spPr>
          <a:xfrm>
            <a:off x="5183717" y="987425"/>
            <a:ext cx="6172200" cy="4873500"/>
          </a:xfrm>
          <a:prstGeom prst="rect">
            <a:avLst/>
          </a:prstGeom>
          <a:noFill/>
          <a:ln>
            <a:noFill/>
          </a:ln>
        </p:spPr>
        <p:txBody>
          <a:bodyPr spcFirstLastPara="1" wrap="square" lIns="91425" tIns="45700" rIns="91425" bIns="45700" anchor="t" anchorCtr="0">
            <a:noAutofit/>
          </a:bodyPr>
          <a:lstStyle>
            <a:lvl1pPr marL="457200" lvl="0" indent="-431800" algn="l" rtl="0">
              <a:spcBef>
                <a:spcPts val="640"/>
              </a:spcBef>
              <a:spcAft>
                <a:spcPts val="0"/>
              </a:spcAft>
              <a:buClr>
                <a:schemeClr val="dk1"/>
              </a:buClr>
              <a:buSzPts val="3200"/>
              <a:buFont typeface="Arial"/>
              <a:buChar char="•"/>
              <a:defRPr sz="3200"/>
            </a:lvl1pPr>
            <a:lvl2pPr marL="914400" lvl="1" indent="-406400" algn="l" rtl="0">
              <a:spcBef>
                <a:spcPts val="560"/>
              </a:spcBef>
              <a:spcAft>
                <a:spcPts val="0"/>
              </a:spcAft>
              <a:buClr>
                <a:schemeClr val="dk1"/>
              </a:buClr>
              <a:buSzPts val="2800"/>
              <a:buFont typeface="Arial"/>
              <a:buChar char="–"/>
              <a:defRPr sz="2800"/>
            </a:lvl2pPr>
            <a:lvl3pPr marL="1371600" lvl="2" indent="-381000" algn="l" rtl="0">
              <a:spcBef>
                <a:spcPts val="480"/>
              </a:spcBef>
              <a:spcAft>
                <a:spcPts val="0"/>
              </a:spcAft>
              <a:buClr>
                <a:schemeClr val="dk1"/>
              </a:buClr>
              <a:buSzPts val="2400"/>
              <a:buFont typeface="Arial"/>
              <a:buChar char="•"/>
              <a:defRPr sz="2400"/>
            </a:lvl3pPr>
            <a:lvl4pPr marL="1828800" lvl="3" indent="-355600" algn="l" rtl="0">
              <a:spcBef>
                <a:spcPts val="400"/>
              </a:spcBef>
              <a:spcAft>
                <a:spcPts val="0"/>
              </a:spcAft>
              <a:buClr>
                <a:schemeClr val="dk1"/>
              </a:buClr>
              <a:buSzPts val="2000"/>
              <a:buFont typeface="Arial"/>
              <a:buChar char="–"/>
              <a:defRPr sz="2000"/>
            </a:lvl4pPr>
            <a:lvl5pPr marL="2286000" lvl="4" indent="-355600" algn="l" rtl="0">
              <a:spcBef>
                <a:spcPts val="400"/>
              </a:spcBef>
              <a:spcAft>
                <a:spcPts val="0"/>
              </a:spcAft>
              <a:buClr>
                <a:schemeClr val="dk1"/>
              </a:buClr>
              <a:buSzPts val="2000"/>
              <a:buFont typeface="Arial"/>
              <a:buChar char="»"/>
              <a:defRPr sz="2000"/>
            </a:lvl5pPr>
            <a:lvl6pPr marL="2743200" lvl="5" indent="-355600" algn="l" rtl="0">
              <a:lnSpc>
                <a:spcPct val="90000"/>
              </a:lnSpc>
              <a:spcBef>
                <a:spcPts val="500"/>
              </a:spcBef>
              <a:spcAft>
                <a:spcPts val="0"/>
              </a:spcAft>
              <a:buClr>
                <a:schemeClr val="dk1"/>
              </a:buClr>
              <a:buSzPts val="2000"/>
              <a:buChar char="•"/>
              <a:defRPr sz="2000"/>
            </a:lvl6pPr>
            <a:lvl7pPr marL="3200400" lvl="6" indent="-355600" algn="l" rtl="0">
              <a:lnSpc>
                <a:spcPct val="90000"/>
              </a:lnSpc>
              <a:spcBef>
                <a:spcPts val="500"/>
              </a:spcBef>
              <a:spcAft>
                <a:spcPts val="0"/>
              </a:spcAft>
              <a:buClr>
                <a:schemeClr val="dk1"/>
              </a:buClr>
              <a:buSzPts val="2000"/>
              <a:buChar char="•"/>
              <a:defRPr sz="2000"/>
            </a:lvl7pPr>
            <a:lvl8pPr marL="3657600" lvl="7" indent="-355600" algn="l" rtl="0">
              <a:lnSpc>
                <a:spcPct val="90000"/>
              </a:lnSpc>
              <a:spcBef>
                <a:spcPts val="500"/>
              </a:spcBef>
              <a:spcAft>
                <a:spcPts val="0"/>
              </a:spcAft>
              <a:buClr>
                <a:schemeClr val="dk1"/>
              </a:buClr>
              <a:buSzPts val="2000"/>
              <a:buChar char="•"/>
              <a:defRPr sz="2000"/>
            </a:lvl8pPr>
            <a:lvl9pPr marL="4114800" lvl="8" indent="-355600" algn="l" rtl="0">
              <a:lnSpc>
                <a:spcPct val="90000"/>
              </a:lnSpc>
              <a:spcBef>
                <a:spcPts val="500"/>
              </a:spcBef>
              <a:spcAft>
                <a:spcPts val="0"/>
              </a:spcAft>
              <a:buClr>
                <a:schemeClr val="dk1"/>
              </a:buClr>
              <a:buSzPts val="2000"/>
              <a:buChar char="•"/>
              <a:defRPr sz="2000"/>
            </a:lvl9pPr>
          </a:lstStyle>
          <a:p>
            <a:endParaRPr/>
          </a:p>
        </p:txBody>
      </p:sp>
      <p:sp>
        <p:nvSpPr>
          <p:cNvPr id="63" name="Google Shape;63;p9"/>
          <p:cNvSpPr txBox="1">
            <a:spLocks noGrp="1"/>
          </p:cNvSpPr>
          <p:nvPr>
            <p:ph type="body" idx="2"/>
          </p:nvPr>
        </p:nvSpPr>
        <p:spPr>
          <a:xfrm>
            <a:off x="840317" y="2057400"/>
            <a:ext cx="3932700" cy="3811500"/>
          </a:xfrm>
          <a:prstGeom prst="rect">
            <a:avLst/>
          </a:prstGeom>
          <a:noFill/>
          <a:ln>
            <a:noFill/>
          </a:ln>
        </p:spPr>
        <p:txBody>
          <a:bodyPr spcFirstLastPara="1" wrap="square" lIns="91425" tIns="45700" rIns="91425" bIns="45700" anchor="t" anchorCtr="0">
            <a:noAutofit/>
          </a:bodyPr>
          <a:lstStyle>
            <a:lvl1pPr marL="457200" lvl="0" indent="-228600" algn="l" rtl="0">
              <a:spcBef>
                <a:spcPts val="320"/>
              </a:spcBef>
              <a:spcAft>
                <a:spcPts val="0"/>
              </a:spcAft>
              <a:buClr>
                <a:schemeClr val="dk1"/>
              </a:buClr>
              <a:buSzPts val="1600"/>
              <a:buFont typeface="Arial"/>
              <a:buNone/>
              <a:defRPr sz="1600"/>
            </a:lvl1pPr>
            <a:lvl2pPr marL="914400" lvl="1" indent="-228600" algn="l" rtl="0">
              <a:spcBef>
                <a:spcPts val="280"/>
              </a:spcBef>
              <a:spcAft>
                <a:spcPts val="0"/>
              </a:spcAft>
              <a:buClr>
                <a:schemeClr val="dk1"/>
              </a:buClr>
              <a:buSzPts val="1400"/>
              <a:buFont typeface="Arial"/>
              <a:buNone/>
              <a:defRPr sz="1400"/>
            </a:lvl2pPr>
            <a:lvl3pPr marL="1371600" lvl="2" indent="-228600" algn="l" rtl="0">
              <a:spcBef>
                <a:spcPts val="240"/>
              </a:spcBef>
              <a:spcAft>
                <a:spcPts val="0"/>
              </a:spcAft>
              <a:buClr>
                <a:schemeClr val="dk1"/>
              </a:buClr>
              <a:buSzPts val="1200"/>
              <a:buFont typeface="Arial"/>
              <a:buNone/>
              <a:defRPr sz="1200"/>
            </a:lvl3pPr>
            <a:lvl4pPr marL="1828800" lvl="3" indent="-228600" algn="l" rtl="0">
              <a:spcBef>
                <a:spcPts val="200"/>
              </a:spcBef>
              <a:spcAft>
                <a:spcPts val="0"/>
              </a:spcAft>
              <a:buClr>
                <a:schemeClr val="dk1"/>
              </a:buClr>
              <a:buSzPts val="1000"/>
              <a:buFont typeface="Arial"/>
              <a:buNone/>
              <a:defRPr sz="1000"/>
            </a:lvl4pPr>
            <a:lvl5pPr marL="2286000" lvl="4" indent="-228600" algn="l" rtl="0">
              <a:spcBef>
                <a:spcPts val="200"/>
              </a:spcBef>
              <a:spcAft>
                <a:spcPts val="0"/>
              </a:spcAft>
              <a:buClr>
                <a:schemeClr val="dk1"/>
              </a:buClr>
              <a:buSzPts val="1000"/>
              <a:buFont typeface="Arial"/>
              <a:buNone/>
              <a:defRPr sz="1000"/>
            </a:lvl5pPr>
            <a:lvl6pPr marL="2743200" lvl="5" indent="-228600" algn="l" rtl="0">
              <a:lnSpc>
                <a:spcPct val="90000"/>
              </a:lnSpc>
              <a:spcBef>
                <a:spcPts val="500"/>
              </a:spcBef>
              <a:spcAft>
                <a:spcPts val="0"/>
              </a:spcAft>
              <a:buClr>
                <a:schemeClr val="dk1"/>
              </a:buClr>
              <a:buSzPts val="1000"/>
              <a:buNone/>
              <a:defRPr sz="1000"/>
            </a:lvl6pPr>
            <a:lvl7pPr marL="3200400" lvl="6" indent="-228600" algn="l" rtl="0">
              <a:lnSpc>
                <a:spcPct val="90000"/>
              </a:lnSpc>
              <a:spcBef>
                <a:spcPts val="500"/>
              </a:spcBef>
              <a:spcAft>
                <a:spcPts val="0"/>
              </a:spcAft>
              <a:buClr>
                <a:schemeClr val="dk1"/>
              </a:buClr>
              <a:buSzPts val="1000"/>
              <a:buNone/>
              <a:defRPr sz="1000"/>
            </a:lvl7pPr>
            <a:lvl8pPr marL="3657600" lvl="7" indent="-228600" algn="l" rtl="0">
              <a:lnSpc>
                <a:spcPct val="90000"/>
              </a:lnSpc>
              <a:spcBef>
                <a:spcPts val="500"/>
              </a:spcBef>
              <a:spcAft>
                <a:spcPts val="0"/>
              </a:spcAft>
              <a:buClr>
                <a:schemeClr val="dk1"/>
              </a:buClr>
              <a:buSzPts val="1000"/>
              <a:buNone/>
              <a:defRPr sz="1000"/>
            </a:lvl8pPr>
            <a:lvl9pPr marL="4114800" lvl="8" indent="-228600" algn="l" rtl="0">
              <a:lnSpc>
                <a:spcPct val="90000"/>
              </a:lnSpc>
              <a:spcBef>
                <a:spcPts val="500"/>
              </a:spcBef>
              <a:spcAft>
                <a:spcPts val="0"/>
              </a:spcAft>
              <a:buClr>
                <a:schemeClr val="dk1"/>
              </a:buClr>
              <a:buSzPts val="1000"/>
              <a:buNone/>
              <a:defRPr sz="1000"/>
            </a:lvl9pPr>
          </a:lstStyle>
          <a:p>
            <a:endParaRPr/>
          </a:p>
        </p:txBody>
      </p:sp>
      <p:sp>
        <p:nvSpPr>
          <p:cNvPr id="64" name="Google Shape;64;p9"/>
          <p:cNvSpPr txBox="1">
            <a:spLocks noGrp="1"/>
          </p:cNvSpPr>
          <p:nvPr>
            <p:ph type="dt" idx="10"/>
          </p:nvPr>
        </p:nvSpPr>
        <p:spPr>
          <a:xfrm>
            <a:off x="609600" y="6245225"/>
            <a:ext cx="2844900" cy="476400"/>
          </a:xfrm>
          <a:prstGeom prst="rect">
            <a:avLst/>
          </a:prstGeom>
          <a:noFill/>
          <a:ln>
            <a:noFill/>
          </a:ln>
        </p:spPr>
        <p:txBody>
          <a:bodyPr spcFirstLastPara="1" wrap="square" lIns="91425" tIns="45700" rIns="91425" bIns="45700" anchor="t"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65" name="Google Shape;65;p9"/>
          <p:cNvSpPr txBox="1">
            <a:spLocks noGrp="1"/>
          </p:cNvSpPr>
          <p:nvPr>
            <p:ph type="ftr" idx="11"/>
          </p:nvPr>
        </p:nvSpPr>
        <p:spPr>
          <a:xfrm>
            <a:off x="4165600" y="6245225"/>
            <a:ext cx="3860700" cy="476400"/>
          </a:xfrm>
          <a:prstGeom prst="rect">
            <a:avLst/>
          </a:prstGeom>
          <a:noFill/>
          <a:ln>
            <a:noFill/>
          </a:ln>
        </p:spPr>
        <p:txBody>
          <a:bodyPr spcFirstLastPara="1" wrap="square" lIns="91425" tIns="45700" rIns="91425" bIns="45700" anchor="t"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66" name="Google Shape;66;p9"/>
          <p:cNvSpPr txBox="1">
            <a:spLocks noGrp="1"/>
          </p:cNvSpPr>
          <p:nvPr>
            <p:ph type="sldNum" idx="12"/>
          </p:nvPr>
        </p:nvSpPr>
        <p:spPr>
          <a:xfrm>
            <a:off x="8737600" y="6245225"/>
            <a:ext cx="2844900" cy="476400"/>
          </a:xfrm>
          <a:prstGeom prst="rect">
            <a:avLst/>
          </a:prstGeom>
          <a:noFill/>
          <a:ln>
            <a:noFill/>
          </a:ln>
        </p:spPr>
        <p:txBody>
          <a:bodyPr spcFirstLastPara="1" wrap="square" lIns="91425" tIns="45700" rIns="91425" bIns="45700" anchor="t"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7"/>
        <p:cNvGrpSpPr/>
        <p:nvPr/>
      </p:nvGrpSpPr>
      <p:grpSpPr>
        <a:xfrm>
          <a:off x="0" y="0"/>
          <a:ext cx="0" cy="0"/>
          <a:chOff x="0" y="0"/>
          <a:chExt cx="0" cy="0"/>
        </a:xfrm>
      </p:grpSpPr>
      <p:sp>
        <p:nvSpPr>
          <p:cNvPr id="68" name="Google Shape;68;p10"/>
          <p:cNvSpPr txBox="1">
            <a:spLocks noGrp="1"/>
          </p:cNvSpPr>
          <p:nvPr>
            <p:ph type="title"/>
          </p:nvPr>
        </p:nvSpPr>
        <p:spPr>
          <a:xfrm>
            <a:off x="840317" y="457200"/>
            <a:ext cx="3932700" cy="1600200"/>
          </a:xfrm>
          <a:prstGeom prst="rect">
            <a:avLst/>
          </a:prstGeom>
          <a:noFill/>
          <a:ln>
            <a:noFill/>
          </a:ln>
        </p:spPr>
        <p:txBody>
          <a:bodyPr spcFirstLastPara="1" wrap="square" lIns="91425" tIns="45700" rIns="91425" bIns="45700" anchor="b" anchorCtr="0">
            <a:noAutofit/>
          </a:bodyPr>
          <a:lstStyle>
            <a:lvl1pPr lvl="0" algn="l" rtl="0">
              <a:spcBef>
                <a:spcPts val="0"/>
              </a:spcBef>
              <a:spcAft>
                <a:spcPts val="0"/>
              </a:spcAft>
              <a:buSzPts val="1400"/>
              <a:buNone/>
              <a:defRPr sz="3200"/>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69" name="Google Shape;69;p10"/>
          <p:cNvSpPr>
            <a:spLocks noGrp="1"/>
          </p:cNvSpPr>
          <p:nvPr>
            <p:ph type="pic" idx="2"/>
          </p:nvPr>
        </p:nvSpPr>
        <p:spPr>
          <a:xfrm>
            <a:off x="5183717" y="987425"/>
            <a:ext cx="6172200" cy="4873500"/>
          </a:xfrm>
          <a:prstGeom prst="rect">
            <a:avLst/>
          </a:prstGeom>
          <a:noFill/>
          <a:ln>
            <a:noFill/>
          </a:ln>
        </p:spPr>
        <p:txBody>
          <a:bodyPr spcFirstLastPara="1" wrap="square" lIns="91425" tIns="45700" rIns="91425" bIns="45700" anchor="t" anchorCtr="0">
            <a:no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70" name="Google Shape;70;p10"/>
          <p:cNvSpPr txBox="1">
            <a:spLocks noGrp="1"/>
          </p:cNvSpPr>
          <p:nvPr>
            <p:ph type="body" idx="1"/>
          </p:nvPr>
        </p:nvSpPr>
        <p:spPr>
          <a:xfrm>
            <a:off x="840317" y="2057400"/>
            <a:ext cx="3932700" cy="3811500"/>
          </a:xfrm>
          <a:prstGeom prst="rect">
            <a:avLst/>
          </a:prstGeom>
          <a:noFill/>
          <a:ln>
            <a:noFill/>
          </a:ln>
        </p:spPr>
        <p:txBody>
          <a:bodyPr spcFirstLastPara="1" wrap="square" lIns="91425" tIns="45700" rIns="91425" bIns="45700" anchor="t" anchorCtr="0">
            <a:noAutofit/>
          </a:bodyPr>
          <a:lstStyle>
            <a:lvl1pPr marL="457200" lvl="0" indent="-228600" algn="l" rtl="0">
              <a:spcBef>
                <a:spcPts val="320"/>
              </a:spcBef>
              <a:spcAft>
                <a:spcPts val="0"/>
              </a:spcAft>
              <a:buClr>
                <a:schemeClr val="dk1"/>
              </a:buClr>
              <a:buSzPts val="1600"/>
              <a:buFont typeface="Arial"/>
              <a:buNone/>
              <a:defRPr sz="1600"/>
            </a:lvl1pPr>
            <a:lvl2pPr marL="914400" lvl="1" indent="-228600" algn="l" rtl="0">
              <a:spcBef>
                <a:spcPts val="280"/>
              </a:spcBef>
              <a:spcAft>
                <a:spcPts val="0"/>
              </a:spcAft>
              <a:buClr>
                <a:schemeClr val="dk1"/>
              </a:buClr>
              <a:buSzPts val="1400"/>
              <a:buFont typeface="Arial"/>
              <a:buNone/>
              <a:defRPr sz="1400"/>
            </a:lvl2pPr>
            <a:lvl3pPr marL="1371600" lvl="2" indent="-228600" algn="l" rtl="0">
              <a:spcBef>
                <a:spcPts val="240"/>
              </a:spcBef>
              <a:spcAft>
                <a:spcPts val="0"/>
              </a:spcAft>
              <a:buClr>
                <a:schemeClr val="dk1"/>
              </a:buClr>
              <a:buSzPts val="1200"/>
              <a:buFont typeface="Arial"/>
              <a:buNone/>
              <a:defRPr sz="1200"/>
            </a:lvl3pPr>
            <a:lvl4pPr marL="1828800" lvl="3" indent="-228600" algn="l" rtl="0">
              <a:spcBef>
                <a:spcPts val="200"/>
              </a:spcBef>
              <a:spcAft>
                <a:spcPts val="0"/>
              </a:spcAft>
              <a:buClr>
                <a:schemeClr val="dk1"/>
              </a:buClr>
              <a:buSzPts val="1000"/>
              <a:buFont typeface="Arial"/>
              <a:buNone/>
              <a:defRPr sz="1000"/>
            </a:lvl4pPr>
            <a:lvl5pPr marL="2286000" lvl="4" indent="-228600" algn="l" rtl="0">
              <a:spcBef>
                <a:spcPts val="200"/>
              </a:spcBef>
              <a:spcAft>
                <a:spcPts val="0"/>
              </a:spcAft>
              <a:buClr>
                <a:schemeClr val="dk1"/>
              </a:buClr>
              <a:buSzPts val="1000"/>
              <a:buFont typeface="Arial"/>
              <a:buNone/>
              <a:defRPr sz="1000"/>
            </a:lvl5pPr>
            <a:lvl6pPr marL="2743200" lvl="5" indent="-228600" algn="l" rtl="0">
              <a:lnSpc>
                <a:spcPct val="90000"/>
              </a:lnSpc>
              <a:spcBef>
                <a:spcPts val="500"/>
              </a:spcBef>
              <a:spcAft>
                <a:spcPts val="0"/>
              </a:spcAft>
              <a:buClr>
                <a:schemeClr val="dk1"/>
              </a:buClr>
              <a:buSzPts val="1000"/>
              <a:buNone/>
              <a:defRPr sz="1000"/>
            </a:lvl6pPr>
            <a:lvl7pPr marL="3200400" lvl="6" indent="-228600" algn="l" rtl="0">
              <a:lnSpc>
                <a:spcPct val="90000"/>
              </a:lnSpc>
              <a:spcBef>
                <a:spcPts val="500"/>
              </a:spcBef>
              <a:spcAft>
                <a:spcPts val="0"/>
              </a:spcAft>
              <a:buClr>
                <a:schemeClr val="dk1"/>
              </a:buClr>
              <a:buSzPts val="1000"/>
              <a:buNone/>
              <a:defRPr sz="1000"/>
            </a:lvl7pPr>
            <a:lvl8pPr marL="3657600" lvl="7" indent="-228600" algn="l" rtl="0">
              <a:lnSpc>
                <a:spcPct val="90000"/>
              </a:lnSpc>
              <a:spcBef>
                <a:spcPts val="500"/>
              </a:spcBef>
              <a:spcAft>
                <a:spcPts val="0"/>
              </a:spcAft>
              <a:buClr>
                <a:schemeClr val="dk1"/>
              </a:buClr>
              <a:buSzPts val="1000"/>
              <a:buNone/>
              <a:defRPr sz="1000"/>
            </a:lvl8pPr>
            <a:lvl9pPr marL="4114800" lvl="8" indent="-228600" algn="l" rtl="0">
              <a:lnSpc>
                <a:spcPct val="90000"/>
              </a:lnSpc>
              <a:spcBef>
                <a:spcPts val="500"/>
              </a:spcBef>
              <a:spcAft>
                <a:spcPts val="0"/>
              </a:spcAft>
              <a:buClr>
                <a:schemeClr val="dk1"/>
              </a:buClr>
              <a:buSzPts val="1000"/>
              <a:buNone/>
              <a:defRPr sz="1000"/>
            </a:lvl9pPr>
          </a:lstStyle>
          <a:p>
            <a:endParaRPr/>
          </a:p>
        </p:txBody>
      </p:sp>
      <p:sp>
        <p:nvSpPr>
          <p:cNvPr id="71" name="Google Shape;71;p10"/>
          <p:cNvSpPr txBox="1">
            <a:spLocks noGrp="1"/>
          </p:cNvSpPr>
          <p:nvPr>
            <p:ph type="dt" idx="10"/>
          </p:nvPr>
        </p:nvSpPr>
        <p:spPr>
          <a:xfrm>
            <a:off x="609600" y="6245225"/>
            <a:ext cx="2844900" cy="476400"/>
          </a:xfrm>
          <a:prstGeom prst="rect">
            <a:avLst/>
          </a:prstGeom>
          <a:noFill/>
          <a:ln>
            <a:noFill/>
          </a:ln>
        </p:spPr>
        <p:txBody>
          <a:bodyPr spcFirstLastPara="1" wrap="square" lIns="91425" tIns="45700" rIns="91425" bIns="45700" anchor="t"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72" name="Google Shape;72;p10"/>
          <p:cNvSpPr txBox="1">
            <a:spLocks noGrp="1"/>
          </p:cNvSpPr>
          <p:nvPr>
            <p:ph type="ftr" idx="11"/>
          </p:nvPr>
        </p:nvSpPr>
        <p:spPr>
          <a:xfrm>
            <a:off x="4165600" y="6245225"/>
            <a:ext cx="3860700" cy="476400"/>
          </a:xfrm>
          <a:prstGeom prst="rect">
            <a:avLst/>
          </a:prstGeom>
          <a:noFill/>
          <a:ln>
            <a:noFill/>
          </a:ln>
        </p:spPr>
        <p:txBody>
          <a:bodyPr spcFirstLastPara="1" wrap="square" lIns="91425" tIns="45700" rIns="91425" bIns="45700" anchor="t"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73" name="Google Shape;73;p10"/>
          <p:cNvSpPr txBox="1">
            <a:spLocks noGrp="1"/>
          </p:cNvSpPr>
          <p:nvPr>
            <p:ph type="sldNum" idx="12"/>
          </p:nvPr>
        </p:nvSpPr>
        <p:spPr>
          <a:xfrm>
            <a:off x="8737600" y="6245225"/>
            <a:ext cx="2844900" cy="476400"/>
          </a:xfrm>
          <a:prstGeom prst="rect">
            <a:avLst/>
          </a:prstGeom>
          <a:noFill/>
          <a:ln>
            <a:noFill/>
          </a:ln>
        </p:spPr>
        <p:txBody>
          <a:bodyPr spcFirstLastPara="1" wrap="square" lIns="91425" tIns="45700" rIns="91425" bIns="45700" anchor="t"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4"/>
        <p:cNvGrpSpPr/>
        <p:nvPr/>
      </p:nvGrpSpPr>
      <p:grpSpPr>
        <a:xfrm>
          <a:off x="0" y="0"/>
          <a:ext cx="0" cy="0"/>
          <a:chOff x="0" y="0"/>
          <a:chExt cx="0" cy="0"/>
        </a:xfrm>
      </p:grpSpPr>
      <p:sp>
        <p:nvSpPr>
          <p:cNvPr id="75" name="Google Shape;75;p11"/>
          <p:cNvSpPr txBox="1">
            <a:spLocks noGrp="1"/>
          </p:cNvSpPr>
          <p:nvPr>
            <p:ph type="title"/>
          </p:nvPr>
        </p:nvSpPr>
        <p:spPr>
          <a:xfrm>
            <a:off x="609600" y="190500"/>
            <a:ext cx="10972800" cy="5826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76" name="Google Shape;76;p11"/>
          <p:cNvSpPr txBox="1">
            <a:spLocks noGrp="1"/>
          </p:cNvSpPr>
          <p:nvPr>
            <p:ph type="body" idx="1"/>
          </p:nvPr>
        </p:nvSpPr>
        <p:spPr>
          <a:xfrm rot="5400000">
            <a:off x="3619500" y="-1835150"/>
            <a:ext cx="4953000" cy="10972800"/>
          </a:xfrm>
          <a:prstGeom prst="rect">
            <a:avLst/>
          </a:prstGeom>
          <a:noFill/>
          <a:ln>
            <a:noFill/>
          </a:ln>
        </p:spPr>
        <p:txBody>
          <a:bodyPr spcFirstLastPara="1" wrap="square" lIns="91425" tIns="45700" rIns="91425" bIns="45700" anchor="t" anchorCtr="0">
            <a:noAutofit/>
          </a:bodyPr>
          <a:lstStyle>
            <a:lvl1pPr marL="457200" lvl="0" indent="-342900" algn="l" rtl="0">
              <a:spcBef>
                <a:spcPts val="360"/>
              </a:spcBef>
              <a:spcAft>
                <a:spcPts val="0"/>
              </a:spcAft>
              <a:buClr>
                <a:schemeClr val="dk1"/>
              </a:buClr>
              <a:buSzPts val="1800"/>
              <a:buChar char="•"/>
              <a:defRPr/>
            </a:lvl1pPr>
            <a:lvl2pPr marL="914400" lvl="1" indent="-342900" algn="l" rtl="0">
              <a:spcBef>
                <a:spcPts val="360"/>
              </a:spcBef>
              <a:spcAft>
                <a:spcPts val="0"/>
              </a:spcAft>
              <a:buClr>
                <a:schemeClr val="dk1"/>
              </a:buClr>
              <a:buSzPts val="1800"/>
              <a:buChar char="–"/>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77" name="Google Shape;77;p11"/>
          <p:cNvSpPr txBox="1">
            <a:spLocks noGrp="1"/>
          </p:cNvSpPr>
          <p:nvPr>
            <p:ph type="dt" idx="10"/>
          </p:nvPr>
        </p:nvSpPr>
        <p:spPr>
          <a:xfrm>
            <a:off x="609600" y="6245225"/>
            <a:ext cx="2844900" cy="476400"/>
          </a:xfrm>
          <a:prstGeom prst="rect">
            <a:avLst/>
          </a:prstGeom>
          <a:noFill/>
          <a:ln>
            <a:noFill/>
          </a:ln>
        </p:spPr>
        <p:txBody>
          <a:bodyPr spcFirstLastPara="1" wrap="square" lIns="91425" tIns="45700" rIns="91425" bIns="45700" anchor="t"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78" name="Google Shape;78;p11"/>
          <p:cNvSpPr txBox="1">
            <a:spLocks noGrp="1"/>
          </p:cNvSpPr>
          <p:nvPr>
            <p:ph type="ftr" idx="11"/>
          </p:nvPr>
        </p:nvSpPr>
        <p:spPr>
          <a:xfrm>
            <a:off x="4165600" y="6245225"/>
            <a:ext cx="3860700" cy="476400"/>
          </a:xfrm>
          <a:prstGeom prst="rect">
            <a:avLst/>
          </a:prstGeom>
          <a:noFill/>
          <a:ln>
            <a:noFill/>
          </a:ln>
        </p:spPr>
        <p:txBody>
          <a:bodyPr spcFirstLastPara="1" wrap="square" lIns="91425" tIns="45700" rIns="91425" bIns="45700" anchor="t"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79" name="Google Shape;79;p11"/>
          <p:cNvSpPr txBox="1">
            <a:spLocks noGrp="1"/>
          </p:cNvSpPr>
          <p:nvPr>
            <p:ph type="sldNum" idx="12"/>
          </p:nvPr>
        </p:nvSpPr>
        <p:spPr>
          <a:xfrm>
            <a:off x="8737600" y="6245225"/>
            <a:ext cx="2844900" cy="476400"/>
          </a:xfrm>
          <a:prstGeom prst="rect">
            <a:avLst/>
          </a:prstGeom>
          <a:noFill/>
          <a:ln>
            <a:noFill/>
          </a:ln>
        </p:spPr>
        <p:txBody>
          <a:bodyPr spcFirstLastPara="1" wrap="square" lIns="91425" tIns="45700" rIns="91425" bIns="45700" anchor="t"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pic>
        <p:nvPicPr>
          <p:cNvPr id="10" name="Google Shape;10;p1"/>
          <p:cNvPicPr preferRelativeResize="0"/>
          <p:nvPr/>
        </p:nvPicPr>
        <p:blipFill rotWithShape="1">
          <a:blip r:embed="rId12">
            <a:alphaModFix/>
          </a:blip>
          <a:srcRect/>
          <a:stretch/>
        </p:blipFill>
        <p:spPr>
          <a:xfrm>
            <a:off x="0" y="0"/>
            <a:ext cx="12208932" cy="6858000"/>
          </a:xfrm>
          <a:prstGeom prst="rect">
            <a:avLst/>
          </a:prstGeom>
          <a:noFill/>
          <a:ln>
            <a:noFill/>
          </a:ln>
        </p:spPr>
      </p:pic>
      <p:sp>
        <p:nvSpPr>
          <p:cNvPr id="11" name="Google Shape;11;p1"/>
          <p:cNvSpPr txBox="1">
            <a:spLocks noGrp="1"/>
          </p:cNvSpPr>
          <p:nvPr>
            <p:ph type="title"/>
          </p:nvPr>
        </p:nvSpPr>
        <p:spPr>
          <a:xfrm>
            <a:off x="609600" y="190500"/>
            <a:ext cx="10972800" cy="5826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36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36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36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36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36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36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36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36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3600" b="0" i="0" u="none" strike="noStrike" cap="none">
                <a:solidFill>
                  <a:schemeClr val="dk1"/>
                </a:solidFill>
                <a:latin typeface="Arial"/>
                <a:ea typeface="Arial"/>
                <a:cs typeface="Arial"/>
                <a:sym typeface="Arial"/>
              </a:defRPr>
            </a:lvl9pPr>
          </a:lstStyle>
          <a:p>
            <a:endParaRPr/>
          </a:p>
        </p:txBody>
      </p:sp>
      <p:sp>
        <p:nvSpPr>
          <p:cNvPr id="12" name="Google Shape;12;p1"/>
          <p:cNvSpPr txBox="1">
            <a:spLocks noGrp="1"/>
          </p:cNvSpPr>
          <p:nvPr>
            <p:ph type="body" idx="1"/>
          </p:nvPr>
        </p:nvSpPr>
        <p:spPr>
          <a:xfrm>
            <a:off x="609600" y="1174750"/>
            <a:ext cx="10972800" cy="4953000"/>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3" name="Google Shape;13;p1"/>
          <p:cNvSpPr txBox="1">
            <a:spLocks noGrp="1"/>
          </p:cNvSpPr>
          <p:nvPr>
            <p:ph type="dt" idx="10"/>
          </p:nvPr>
        </p:nvSpPr>
        <p:spPr>
          <a:xfrm>
            <a:off x="609600" y="6245225"/>
            <a:ext cx="2844900" cy="4764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4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4" name="Google Shape;14;p1"/>
          <p:cNvSpPr txBox="1">
            <a:spLocks noGrp="1"/>
          </p:cNvSpPr>
          <p:nvPr>
            <p:ph type="ftr" idx="11"/>
          </p:nvPr>
        </p:nvSpPr>
        <p:spPr>
          <a:xfrm>
            <a:off x="4165600" y="6245225"/>
            <a:ext cx="3860700" cy="4764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14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5" name="Google Shape;15;p1"/>
          <p:cNvSpPr txBox="1">
            <a:spLocks noGrp="1"/>
          </p:cNvSpPr>
          <p:nvPr>
            <p:ph type="sldNum" idx="12"/>
          </p:nvPr>
        </p:nvSpPr>
        <p:spPr>
          <a:xfrm>
            <a:off x="8737600" y="6245225"/>
            <a:ext cx="2844900" cy="476400"/>
          </a:xfrm>
          <a:prstGeom prst="rect">
            <a:avLst/>
          </a:prstGeom>
          <a:noFill/>
          <a:ln>
            <a:noFill/>
          </a:ln>
        </p:spPr>
        <p:txBody>
          <a:bodyPr spcFirstLastPara="1" wrap="square" lIns="91425" tIns="45700" rIns="91425" bIns="45700" anchor="t" anchorCtr="0">
            <a:noAutofit/>
          </a:bodyPr>
          <a:lstStyle>
            <a:lvl1pPr marL="0" marR="0" lvl="0" indent="0" algn="r" rtl="0">
              <a:spcBef>
                <a:spcPts val="0"/>
              </a:spcBef>
              <a:buNone/>
              <a:defRPr sz="1400" b="0" i="0" u="none" strike="noStrike" cap="none">
                <a:solidFill>
                  <a:schemeClr val="dk1"/>
                </a:solidFill>
                <a:latin typeface="Arial"/>
                <a:ea typeface="Arial"/>
                <a:cs typeface="Arial"/>
                <a:sym typeface="Arial"/>
              </a:defRPr>
            </a:lvl1pPr>
            <a:lvl2pPr marL="0" marR="0" lvl="1" indent="0" algn="r" rtl="0">
              <a:spcBef>
                <a:spcPts val="0"/>
              </a:spcBef>
              <a:buNone/>
              <a:defRPr sz="1400" b="0" i="0" u="none" strike="noStrike" cap="none">
                <a:solidFill>
                  <a:schemeClr val="dk1"/>
                </a:solidFill>
                <a:latin typeface="Arial"/>
                <a:ea typeface="Arial"/>
                <a:cs typeface="Arial"/>
                <a:sym typeface="Arial"/>
              </a:defRPr>
            </a:lvl2pPr>
            <a:lvl3pPr marL="0" marR="0" lvl="2" indent="0" algn="r" rtl="0">
              <a:spcBef>
                <a:spcPts val="0"/>
              </a:spcBef>
              <a:buNone/>
              <a:defRPr sz="1400" b="0" i="0" u="none" strike="noStrike" cap="none">
                <a:solidFill>
                  <a:schemeClr val="dk1"/>
                </a:solidFill>
                <a:latin typeface="Arial"/>
                <a:ea typeface="Arial"/>
                <a:cs typeface="Arial"/>
                <a:sym typeface="Arial"/>
              </a:defRPr>
            </a:lvl3pPr>
            <a:lvl4pPr marL="0" marR="0" lvl="3" indent="0" algn="r" rtl="0">
              <a:spcBef>
                <a:spcPts val="0"/>
              </a:spcBef>
              <a:buNone/>
              <a:defRPr sz="1400" b="0" i="0" u="none" strike="noStrike" cap="none">
                <a:solidFill>
                  <a:schemeClr val="dk1"/>
                </a:solidFill>
                <a:latin typeface="Arial"/>
                <a:ea typeface="Arial"/>
                <a:cs typeface="Arial"/>
                <a:sym typeface="Arial"/>
              </a:defRPr>
            </a:lvl4pPr>
            <a:lvl5pPr marL="0" marR="0" lvl="4" indent="0" algn="r" rtl="0">
              <a:spcBef>
                <a:spcPts val="0"/>
              </a:spcBef>
              <a:buNone/>
              <a:defRPr sz="1400" b="0" i="0" u="none" strike="noStrike" cap="none">
                <a:solidFill>
                  <a:schemeClr val="dk1"/>
                </a:solidFill>
                <a:latin typeface="Arial"/>
                <a:ea typeface="Arial"/>
                <a:cs typeface="Arial"/>
                <a:sym typeface="Arial"/>
              </a:defRPr>
            </a:lvl5pPr>
            <a:lvl6pPr marL="0" marR="0" lvl="5" indent="0" algn="r" rtl="0">
              <a:spcBef>
                <a:spcPts val="0"/>
              </a:spcBef>
              <a:buNone/>
              <a:defRPr sz="1400" b="0" i="0" u="none" strike="noStrike" cap="none">
                <a:solidFill>
                  <a:schemeClr val="dk1"/>
                </a:solidFill>
                <a:latin typeface="Arial"/>
                <a:ea typeface="Arial"/>
                <a:cs typeface="Arial"/>
                <a:sym typeface="Arial"/>
              </a:defRPr>
            </a:lvl6pPr>
            <a:lvl7pPr marL="0" marR="0" lvl="6" indent="0" algn="r" rtl="0">
              <a:spcBef>
                <a:spcPts val="0"/>
              </a:spcBef>
              <a:buNone/>
              <a:defRPr sz="1400" b="0" i="0" u="none" strike="noStrike" cap="none">
                <a:solidFill>
                  <a:schemeClr val="dk1"/>
                </a:solidFill>
                <a:latin typeface="Arial"/>
                <a:ea typeface="Arial"/>
                <a:cs typeface="Arial"/>
                <a:sym typeface="Arial"/>
              </a:defRPr>
            </a:lvl7pPr>
            <a:lvl8pPr marL="0" marR="0" lvl="7" indent="0" algn="r" rtl="0">
              <a:spcBef>
                <a:spcPts val="0"/>
              </a:spcBef>
              <a:buNone/>
              <a:defRPr sz="1400" b="0" i="0" u="none" strike="noStrike" cap="none">
                <a:solidFill>
                  <a:schemeClr val="dk1"/>
                </a:solidFill>
                <a:latin typeface="Arial"/>
                <a:ea typeface="Arial"/>
                <a:cs typeface="Arial"/>
                <a:sym typeface="Arial"/>
              </a:defRPr>
            </a:lvl8pPr>
            <a:lvl9pPr marL="0" marR="0" lvl="8" indent="0" algn="r" rtl="0">
              <a:spcBef>
                <a:spcPts val="0"/>
              </a:spcBef>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14"/>
          <p:cNvSpPr txBox="1">
            <a:spLocks noGrp="1"/>
          </p:cNvSpPr>
          <p:nvPr>
            <p:ph type="title"/>
          </p:nvPr>
        </p:nvSpPr>
        <p:spPr>
          <a:xfrm>
            <a:off x="609600" y="205740"/>
            <a:ext cx="10972800" cy="5826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2400" b="1">
                <a:latin typeface="Times New Roman"/>
                <a:ea typeface="Times New Roman"/>
                <a:cs typeface="Times New Roman"/>
                <a:sym typeface="Times New Roman"/>
              </a:rPr>
              <a:t>Overview</a:t>
            </a:r>
            <a:endParaRPr sz="2400" b="1">
              <a:latin typeface="Times New Roman"/>
              <a:ea typeface="Times New Roman"/>
              <a:cs typeface="Times New Roman"/>
              <a:sym typeface="Times New Roman"/>
            </a:endParaRPr>
          </a:p>
        </p:txBody>
      </p:sp>
      <p:sp>
        <p:nvSpPr>
          <p:cNvPr id="97" name="Google Shape;97;p14"/>
          <p:cNvSpPr txBox="1">
            <a:spLocks noGrp="1"/>
          </p:cNvSpPr>
          <p:nvPr>
            <p:ph type="body" idx="1"/>
          </p:nvPr>
        </p:nvSpPr>
        <p:spPr>
          <a:xfrm>
            <a:off x="780415" y="1193800"/>
            <a:ext cx="10972800" cy="4288800"/>
          </a:xfrm>
          <a:prstGeom prst="rect">
            <a:avLst/>
          </a:prstGeom>
          <a:noFill/>
          <a:ln>
            <a:noFill/>
          </a:ln>
        </p:spPr>
        <p:txBody>
          <a:bodyPr spcFirstLastPara="1" wrap="square" lIns="91425" tIns="45700" rIns="91425" bIns="45700" anchor="t" anchorCtr="0">
            <a:noAutofit/>
          </a:bodyPr>
          <a:lstStyle/>
          <a:p>
            <a:pPr marL="342900" lvl="0" indent="-342900" algn="just" rtl="0">
              <a:spcBef>
                <a:spcPts val="0"/>
              </a:spcBef>
              <a:spcAft>
                <a:spcPts val="0"/>
              </a:spcAft>
              <a:buClr>
                <a:schemeClr val="dk1"/>
              </a:buClr>
              <a:buSzPts val="2400"/>
              <a:buFont typeface="Arial"/>
              <a:buChar char="•"/>
            </a:pPr>
            <a:r>
              <a:rPr lang="en-US" sz="2400">
                <a:solidFill>
                  <a:schemeClr val="dk1"/>
                </a:solidFill>
                <a:effectLst>
                  <a:outerShdw blurRad="38100" dist="19050" dir="2700000" algn="tl" rotWithShape="0">
                    <a:srgbClr val="000000">
                      <a:alpha val="40000"/>
                    </a:srgbClr>
                  </a:outerShdw>
                </a:effectLst>
              </a:rPr>
              <a:t>Introduction</a:t>
            </a:r>
            <a:endParaRPr sz="2400">
              <a:solidFill>
                <a:schemeClr val="dk1"/>
              </a:solidFill>
              <a:effectLst>
                <a:outerShdw blurRad="38100" dist="19050" dir="2700000" algn="tl" rotWithShape="0">
                  <a:srgbClr val="000000">
                    <a:alpha val="40000"/>
                  </a:srgbClr>
                </a:outerShdw>
              </a:effectLst>
            </a:endParaRPr>
          </a:p>
          <a:p>
            <a:pPr marL="342900" lvl="0" indent="-342900" algn="just" rtl="0">
              <a:spcBef>
                <a:spcPts val="480"/>
              </a:spcBef>
              <a:spcAft>
                <a:spcPts val="0"/>
              </a:spcAft>
              <a:buClr>
                <a:schemeClr val="dk1"/>
              </a:buClr>
              <a:buSzPts val="2400"/>
              <a:buFont typeface="Arial"/>
              <a:buChar char="•"/>
            </a:pPr>
            <a:r>
              <a:rPr lang="en-US" sz="2400">
                <a:solidFill>
                  <a:schemeClr val="dk1"/>
                </a:solidFill>
                <a:effectLst>
                  <a:outerShdw blurRad="38100" dist="19050" dir="2700000" algn="tl" rotWithShape="0">
                    <a:srgbClr val="000000">
                      <a:alpha val="40000"/>
                    </a:srgbClr>
                  </a:outerShdw>
                </a:effectLst>
              </a:rPr>
              <a:t>Transcription in prokaryotes and eukaryotes</a:t>
            </a:r>
            <a:endParaRPr sz="2400">
              <a:solidFill>
                <a:schemeClr val="dk1"/>
              </a:solidFill>
              <a:effectLst>
                <a:outerShdw blurRad="38100" dist="19050" dir="2700000" algn="tl" rotWithShape="0">
                  <a:srgbClr val="000000">
                    <a:alpha val="40000"/>
                  </a:srgbClr>
                </a:outerShdw>
              </a:effectLst>
            </a:endParaRPr>
          </a:p>
          <a:p>
            <a:pPr marL="342900" lvl="0" indent="-342900" algn="just" rtl="0">
              <a:spcBef>
                <a:spcPts val="480"/>
              </a:spcBef>
              <a:spcAft>
                <a:spcPts val="0"/>
              </a:spcAft>
              <a:buClr>
                <a:schemeClr val="dk1"/>
              </a:buClr>
              <a:buSzPts val="2400"/>
              <a:buFont typeface="Arial"/>
              <a:buChar char="•"/>
            </a:pPr>
            <a:r>
              <a:rPr lang="en-US" sz="2400">
                <a:solidFill>
                  <a:schemeClr val="dk1"/>
                </a:solidFill>
                <a:effectLst>
                  <a:outerShdw blurRad="38100" dist="19050" dir="2700000" algn="tl" rotWithShape="0">
                    <a:srgbClr val="000000">
                      <a:alpha val="40000"/>
                    </a:srgbClr>
                  </a:outerShdw>
                </a:effectLst>
              </a:rPr>
              <a:t>Initiation</a:t>
            </a:r>
            <a:endParaRPr sz="2400">
              <a:solidFill>
                <a:schemeClr val="dk1"/>
              </a:solidFill>
              <a:effectLst>
                <a:outerShdw blurRad="38100" dist="19050" dir="2700000" algn="tl" rotWithShape="0">
                  <a:srgbClr val="000000">
                    <a:alpha val="40000"/>
                  </a:srgbClr>
                </a:outerShdw>
              </a:effectLst>
            </a:endParaRPr>
          </a:p>
          <a:p>
            <a:pPr marL="342900" lvl="0" indent="-342900" algn="just" rtl="0">
              <a:spcBef>
                <a:spcPts val="480"/>
              </a:spcBef>
              <a:spcAft>
                <a:spcPts val="0"/>
              </a:spcAft>
              <a:buClr>
                <a:schemeClr val="dk1"/>
              </a:buClr>
              <a:buSzPts val="2400"/>
              <a:buFont typeface="Arial"/>
              <a:buChar char="•"/>
            </a:pPr>
            <a:r>
              <a:rPr lang="en-US" sz="2400">
                <a:solidFill>
                  <a:schemeClr val="dk1"/>
                </a:solidFill>
                <a:effectLst>
                  <a:outerShdw blurRad="38100" dist="19050" dir="2700000" algn="tl" rotWithShape="0">
                    <a:srgbClr val="000000">
                      <a:alpha val="40000"/>
                    </a:srgbClr>
                  </a:outerShdw>
                </a:effectLst>
              </a:rPr>
              <a:t>Elongation</a:t>
            </a:r>
            <a:endParaRPr sz="2400">
              <a:solidFill>
                <a:schemeClr val="dk1"/>
              </a:solidFill>
              <a:effectLst>
                <a:outerShdw blurRad="38100" dist="19050" dir="2700000" algn="tl" rotWithShape="0">
                  <a:srgbClr val="000000">
                    <a:alpha val="40000"/>
                  </a:srgbClr>
                </a:outerShdw>
              </a:effectLst>
            </a:endParaRPr>
          </a:p>
          <a:p>
            <a:pPr marL="342900" lvl="0" indent="-342900" algn="just" rtl="0">
              <a:spcBef>
                <a:spcPts val="480"/>
              </a:spcBef>
              <a:spcAft>
                <a:spcPts val="0"/>
              </a:spcAft>
              <a:buClr>
                <a:schemeClr val="dk1"/>
              </a:buClr>
              <a:buSzPts val="2400"/>
              <a:buFont typeface="Arial"/>
              <a:buChar char="•"/>
            </a:pPr>
            <a:r>
              <a:rPr lang="en-US" sz="2400">
                <a:solidFill>
                  <a:schemeClr val="dk1"/>
                </a:solidFill>
                <a:effectLst>
                  <a:outerShdw blurRad="38100" dist="19050" dir="2700000" algn="tl" rotWithShape="0">
                    <a:srgbClr val="000000">
                      <a:alpha val="40000"/>
                    </a:srgbClr>
                  </a:outerShdw>
                </a:effectLst>
              </a:rPr>
              <a:t>Termination</a:t>
            </a:r>
            <a:endParaRPr sz="2400">
              <a:solidFill>
                <a:schemeClr val="dk1"/>
              </a:solidFill>
              <a:effectLst>
                <a:outerShdw blurRad="38100" dist="19050" dir="2700000" algn="tl" rotWithShape="0">
                  <a:srgbClr val="000000">
                    <a:alpha val="40000"/>
                  </a:srgbClr>
                </a:outerShdw>
              </a:effectLst>
            </a:endParaRPr>
          </a:p>
          <a:p>
            <a:pPr marL="342900" lvl="0" indent="-342900" algn="just" rtl="0">
              <a:spcBef>
                <a:spcPts val="480"/>
              </a:spcBef>
              <a:spcAft>
                <a:spcPts val="0"/>
              </a:spcAft>
              <a:buClr>
                <a:schemeClr val="dk1"/>
              </a:buClr>
              <a:buSzPts val="2400"/>
              <a:buFont typeface="Arial"/>
              <a:buChar char="•"/>
            </a:pPr>
            <a:r>
              <a:rPr lang="en-US" sz="2400">
                <a:solidFill>
                  <a:schemeClr val="dk1"/>
                </a:solidFill>
                <a:effectLst>
                  <a:outerShdw blurRad="38100" dist="19050" dir="2700000" algn="tl" rotWithShape="0">
                    <a:srgbClr val="000000">
                      <a:alpha val="40000"/>
                    </a:srgbClr>
                  </a:outerShdw>
                </a:effectLst>
              </a:rPr>
              <a:t>post Transcription</a:t>
            </a:r>
            <a:endParaRPr sz="2400">
              <a:solidFill>
                <a:schemeClr val="dk1"/>
              </a:solidFill>
              <a:effectLst>
                <a:outerShdw blurRad="38100" dist="19050" dir="2700000" algn="tl" rotWithShape="0">
                  <a:srgbClr val="000000">
                    <a:alpha val="40000"/>
                  </a:srgbClr>
                </a:outerShdw>
              </a:effectLst>
            </a:endParaRPr>
          </a:p>
          <a:p>
            <a:pPr marL="457200" lvl="1" indent="0" algn="just" rtl="0">
              <a:spcBef>
                <a:spcPts val="480"/>
              </a:spcBef>
              <a:spcAft>
                <a:spcPts val="0"/>
              </a:spcAft>
              <a:buClr>
                <a:schemeClr val="dk1"/>
              </a:buClr>
              <a:buSzPts val="2400"/>
              <a:buFont typeface="Arial"/>
              <a:buNone/>
            </a:pPr>
            <a:endParaRPr sz="2400">
              <a:solidFill>
                <a:schemeClr val="dk1"/>
              </a:solidFill>
              <a:effectLst>
                <a:outerShdw blurRad="38100" dist="19050" dir="2700000" algn="tl" rotWithShape="0">
                  <a:srgbClr val="000000">
                    <a:alpha val="40000"/>
                  </a:srgbClr>
                </a:outerShdw>
              </a:effectLst>
            </a:endParaRPr>
          </a:p>
          <a:p>
            <a:pPr marL="0" lvl="0" indent="0" algn="just" rtl="0">
              <a:spcBef>
                <a:spcPts val="480"/>
              </a:spcBef>
              <a:spcAft>
                <a:spcPts val="0"/>
              </a:spcAft>
              <a:buClr>
                <a:schemeClr val="dk1"/>
              </a:buClr>
              <a:buSzPts val="2400"/>
              <a:buFont typeface="Arial"/>
              <a:buNone/>
            </a:pPr>
            <a:endParaRPr sz="2400">
              <a:solidFill>
                <a:schemeClr val="dk1"/>
              </a:solidFill>
              <a:effectLst>
                <a:outerShdw blurRad="38100" dist="19050" dir="2700000" algn="tl" rotWithShape="0">
                  <a:srgbClr val="000000">
                    <a:alpha val="40000"/>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23"/>
          <p:cNvSpPr txBox="1">
            <a:spLocks noGrp="1"/>
          </p:cNvSpPr>
          <p:nvPr>
            <p:ph type="title"/>
          </p:nvPr>
        </p:nvSpPr>
        <p:spPr>
          <a:xfrm>
            <a:off x="231775" y="-81280"/>
            <a:ext cx="10972800" cy="9525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2400" b="1">
                <a:latin typeface="Times New Roman"/>
                <a:ea typeface="Times New Roman"/>
                <a:cs typeface="Times New Roman"/>
                <a:sym typeface="Times New Roman"/>
              </a:rPr>
              <a:t>Termination</a:t>
            </a:r>
            <a:endParaRPr sz="2400" b="1">
              <a:latin typeface="Times New Roman"/>
              <a:ea typeface="Times New Roman"/>
              <a:cs typeface="Times New Roman"/>
              <a:sym typeface="Times New Roman"/>
            </a:endParaRPr>
          </a:p>
        </p:txBody>
      </p:sp>
      <p:sp>
        <p:nvSpPr>
          <p:cNvPr id="151" name="Google Shape;151;p23"/>
          <p:cNvSpPr txBox="1">
            <a:spLocks noGrp="1"/>
          </p:cNvSpPr>
          <p:nvPr>
            <p:ph type="body" idx="1"/>
          </p:nvPr>
        </p:nvSpPr>
        <p:spPr>
          <a:xfrm>
            <a:off x="231775" y="599440"/>
            <a:ext cx="10972800" cy="5873700"/>
          </a:xfrm>
          <a:prstGeom prst="rect">
            <a:avLst/>
          </a:prstGeom>
          <a:noFill/>
          <a:ln>
            <a:noFill/>
          </a:ln>
        </p:spPr>
        <p:txBody>
          <a:bodyPr spcFirstLastPara="1" wrap="square" lIns="91425" tIns="45700" rIns="91425" bIns="45700" anchor="t" anchorCtr="0">
            <a:noAutofit/>
          </a:bodyPr>
          <a:lstStyle/>
          <a:p>
            <a:pPr marL="342900" lvl="0" indent="-342900" algn="just" rtl="0">
              <a:spcBef>
                <a:spcPts val="0"/>
              </a:spcBef>
              <a:spcAft>
                <a:spcPts val="0"/>
              </a:spcAft>
              <a:buClr>
                <a:schemeClr val="dk1"/>
              </a:buClr>
              <a:buSzPts val="2400"/>
              <a:buFont typeface="Times New Roman"/>
              <a:buChar char="•"/>
            </a:pPr>
            <a:r>
              <a:rPr lang="en-US" sz="2400">
                <a:latin typeface="Times New Roman"/>
                <a:ea typeface="Times New Roman"/>
                <a:cs typeface="Times New Roman"/>
                <a:sym typeface="Times New Roman"/>
              </a:rPr>
              <a:t>Once a gene is transcribed, the RNA polymerase needs to be instructed to dissociate from the DNA template and liberate the newly made mRNA. Depending on the gene being transcribed, there are two kinds of termination signals. One is protein-based and the other is RNA-based. Both termination signals rely on specific sequences of DNA near the end of the gene that cause the polymerase to release the mRNA.</a:t>
            </a:r>
            <a:endParaRPr sz="2400">
              <a:latin typeface="Times New Roman"/>
              <a:ea typeface="Times New Roman"/>
              <a:cs typeface="Times New Roman"/>
              <a:sym typeface="Times New Roman"/>
            </a:endParaRPr>
          </a:p>
          <a:p>
            <a:pPr marL="342900" lvl="0" indent="-342900" algn="just" rtl="0">
              <a:spcBef>
                <a:spcPts val="480"/>
              </a:spcBef>
              <a:spcAft>
                <a:spcPts val="0"/>
              </a:spcAft>
              <a:buClr>
                <a:schemeClr val="dk1"/>
              </a:buClr>
              <a:buSzPts val="2400"/>
              <a:buFont typeface="Times New Roman"/>
              <a:buChar char="•"/>
            </a:pPr>
            <a:r>
              <a:rPr lang="en-US" sz="2400">
                <a:latin typeface="Times New Roman"/>
                <a:ea typeface="Times New Roman"/>
                <a:cs typeface="Times New Roman"/>
                <a:sym typeface="Times New Roman"/>
              </a:rPr>
              <a:t>In a prokaryotic cell, by the time transcription ends, the transcript would already have been used to begin making copies of the encoded protein because the processes of transcription and translation can occur at the same time since both occur in the cytoplasm (Figure 3). In contrast, transcription and translation cannot occur simultaneously in eukaryotic cells since transcription occurs inside the nucleus and translation occurs outside in the cytoplasm.</a:t>
            </a:r>
            <a:endParaRPr sz="2400">
              <a:latin typeface="Times New Roman"/>
              <a:ea typeface="Times New Roman"/>
              <a:cs typeface="Times New Roman"/>
              <a:sym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24"/>
          <p:cNvSpPr txBox="1">
            <a:spLocks noGrp="1"/>
          </p:cNvSpPr>
          <p:nvPr>
            <p:ph type="title"/>
          </p:nvPr>
        </p:nvSpPr>
        <p:spPr>
          <a:xfrm>
            <a:off x="609600" y="190500"/>
            <a:ext cx="10972800" cy="5826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a:t>Termination</a:t>
            </a:r>
            <a:endParaRPr/>
          </a:p>
        </p:txBody>
      </p:sp>
      <p:pic>
        <p:nvPicPr>
          <p:cNvPr id="157" name="Google Shape;157;p24" descr="Figure_15_02_03"/>
          <p:cNvPicPr preferRelativeResize="0">
            <a:picLocks noGrp="1"/>
          </p:cNvPicPr>
          <p:nvPr>
            <p:ph type="body" idx="1"/>
          </p:nvPr>
        </p:nvPicPr>
        <p:blipFill rotWithShape="1">
          <a:blip r:embed="rId3">
            <a:alphaModFix/>
          </a:blip>
          <a:srcRect/>
          <a:stretch/>
        </p:blipFill>
        <p:spPr>
          <a:xfrm>
            <a:off x="608965" y="1153160"/>
            <a:ext cx="9994200" cy="49383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25"/>
          <p:cNvSpPr txBox="1">
            <a:spLocks noGrp="1"/>
          </p:cNvSpPr>
          <p:nvPr>
            <p:ph type="title"/>
          </p:nvPr>
        </p:nvSpPr>
        <p:spPr>
          <a:xfrm>
            <a:off x="186690" y="62865"/>
            <a:ext cx="10972800" cy="5826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2800" b="1">
                <a:latin typeface="Times New Roman"/>
                <a:ea typeface="Times New Roman"/>
                <a:cs typeface="Times New Roman"/>
                <a:sym typeface="Times New Roman"/>
              </a:rPr>
              <a:t>Eukaryotes Transcription</a:t>
            </a:r>
            <a:endParaRPr sz="2800" b="1">
              <a:latin typeface="Times New Roman"/>
              <a:ea typeface="Times New Roman"/>
              <a:cs typeface="Times New Roman"/>
              <a:sym typeface="Times New Roman"/>
            </a:endParaRPr>
          </a:p>
        </p:txBody>
      </p:sp>
      <p:sp>
        <p:nvSpPr>
          <p:cNvPr id="163" name="Google Shape;163;p25"/>
          <p:cNvSpPr txBox="1">
            <a:spLocks noGrp="1"/>
          </p:cNvSpPr>
          <p:nvPr>
            <p:ph type="body" idx="1"/>
          </p:nvPr>
        </p:nvSpPr>
        <p:spPr>
          <a:xfrm>
            <a:off x="367665" y="645795"/>
            <a:ext cx="10972800" cy="5965200"/>
          </a:xfrm>
          <a:prstGeom prst="rect">
            <a:avLst/>
          </a:prstGeom>
          <a:noFill/>
          <a:ln>
            <a:noFill/>
          </a:ln>
        </p:spPr>
        <p:txBody>
          <a:bodyPr spcFirstLastPara="1" wrap="square" lIns="91425" tIns="45700" rIns="91425" bIns="45700" anchor="t" anchorCtr="0">
            <a:noAutofit/>
          </a:bodyPr>
          <a:lstStyle/>
          <a:p>
            <a:pPr marL="342900" lvl="0" indent="-342900" algn="just" rtl="0">
              <a:spcBef>
                <a:spcPts val="0"/>
              </a:spcBef>
              <a:spcAft>
                <a:spcPts val="0"/>
              </a:spcAft>
              <a:buClr>
                <a:schemeClr val="dk1"/>
              </a:buClr>
              <a:buSzPts val="2400"/>
              <a:buFont typeface="Times New Roman"/>
              <a:buChar char="•"/>
            </a:pPr>
            <a:r>
              <a:rPr lang="en-US" sz="2400">
                <a:latin typeface="Times New Roman"/>
                <a:ea typeface="Times New Roman"/>
                <a:cs typeface="Times New Roman"/>
                <a:sym typeface="Times New Roman"/>
              </a:rPr>
              <a:t>Steps in Eukaryotic Transcription</a:t>
            </a:r>
            <a:endParaRPr sz="2400">
              <a:latin typeface="Times New Roman"/>
              <a:ea typeface="Times New Roman"/>
              <a:cs typeface="Times New Roman"/>
              <a:sym typeface="Times New Roman"/>
            </a:endParaRPr>
          </a:p>
          <a:p>
            <a:pPr marL="342900" lvl="0" indent="-342900" algn="just" rtl="0">
              <a:spcBef>
                <a:spcPts val="480"/>
              </a:spcBef>
              <a:spcAft>
                <a:spcPts val="0"/>
              </a:spcAft>
              <a:buClr>
                <a:schemeClr val="dk1"/>
              </a:buClr>
              <a:buSzPts val="2400"/>
              <a:buFont typeface="Times New Roman"/>
              <a:buChar char="•"/>
            </a:pPr>
            <a:r>
              <a:rPr lang="en-US" sz="2400">
                <a:latin typeface="Times New Roman"/>
                <a:ea typeface="Times New Roman"/>
                <a:cs typeface="Times New Roman"/>
                <a:sym typeface="Times New Roman"/>
              </a:rPr>
              <a:t>Eukaryotic transcription is carried out in the nucleus of the cell by one of three RNA polymerases, depending on the RNA being transcribed, and proceeds in three sequential stages:</a:t>
            </a:r>
            <a:endParaRPr sz="2400">
              <a:latin typeface="Times New Roman"/>
              <a:ea typeface="Times New Roman"/>
              <a:cs typeface="Times New Roman"/>
              <a:sym typeface="Times New Roman"/>
            </a:endParaRPr>
          </a:p>
          <a:p>
            <a:pPr marL="342900" lvl="0" indent="-342900" algn="just" rtl="0">
              <a:spcBef>
                <a:spcPts val="480"/>
              </a:spcBef>
              <a:spcAft>
                <a:spcPts val="0"/>
              </a:spcAft>
              <a:buClr>
                <a:schemeClr val="dk1"/>
              </a:buClr>
              <a:buSzPts val="2400"/>
              <a:buFont typeface="Times New Roman"/>
              <a:buChar char="•"/>
            </a:pPr>
            <a:r>
              <a:rPr lang="en-US" sz="2400">
                <a:latin typeface="Times New Roman"/>
                <a:ea typeface="Times New Roman"/>
                <a:cs typeface="Times New Roman"/>
                <a:sym typeface="Times New Roman"/>
              </a:rPr>
              <a:t>Initiation</a:t>
            </a:r>
            <a:endParaRPr sz="2400">
              <a:latin typeface="Times New Roman"/>
              <a:ea typeface="Times New Roman"/>
              <a:cs typeface="Times New Roman"/>
              <a:sym typeface="Times New Roman"/>
            </a:endParaRPr>
          </a:p>
          <a:p>
            <a:pPr marL="342900" lvl="0" indent="-342900" algn="just" rtl="0">
              <a:spcBef>
                <a:spcPts val="480"/>
              </a:spcBef>
              <a:spcAft>
                <a:spcPts val="0"/>
              </a:spcAft>
              <a:buClr>
                <a:schemeClr val="dk1"/>
              </a:buClr>
              <a:buSzPts val="2400"/>
              <a:buFont typeface="Times New Roman"/>
              <a:buChar char="•"/>
            </a:pPr>
            <a:r>
              <a:rPr lang="en-US" sz="2400">
                <a:latin typeface="Times New Roman"/>
                <a:ea typeface="Times New Roman"/>
                <a:cs typeface="Times New Roman"/>
                <a:sym typeface="Times New Roman"/>
              </a:rPr>
              <a:t>Elongation</a:t>
            </a:r>
            <a:endParaRPr sz="2400">
              <a:latin typeface="Times New Roman"/>
              <a:ea typeface="Times New Roman"/>
              <a:cs typeface="Times New Roman"/>
              <a:sym typeface="Times New Roman"/>
            </a:endParaRPr>
          </a:p>
          <a:p>
            <a:pPr marL="342900" lvl="0" indent="-342900" algn="just" rtl="0">
              <a:spcBef>
                <a:spcPts val="480"/>
              </a:spcBef>
              <a:spcAft>
                <a:spcPts val="0"/>
              </a:spcAft>
              <a:buClr>
                <a:schemeClr val="dk1"/>
              </a:buClr>
              <a:buSzPts val="2400"/>
              <a:buFont typeface="Times New Roman"/>
              <a:buChar char="•"/>
            </a:pPr>
            <a:r>
              <a:rPr lang="en-US" sz="2400">
                <a:latin typeface="Times New Roman"/>
                <a:ea typeface="Times New Roman"/>
                <a:cs typeface="Times New Roman"/>
                <a:sym typeface="Times New Roman"/>
              </a:rPr>
              <a:t>Termination.</a:t>
            </a:r>
            <a:endParaRPr sz="2400">
              <a:latin typeface="Times New Roman"/>
              <a:ea typeface="Times New Roman"/>
              <a:cs typeface="Times New Roman"/>
              <a:sym typeface="Times New Roman"/>
            </a:endParaRPr>
          </a:p>
          <a:p>
            <a:pPr marL="0" lvl="0" indent="0" algn="just" rtl="0">
              <a:spcBef>
                <a:spcPts val="560"/>
              </a:spcBef>
              <a:spcAft>
                <a:spcPts val="0"/>
              </a:spcAft>
              <a:buClr>
                <a:schemeClr val="dk1"/>
              </a:buClr>
              <a:buSzPts val="2800"/>
              <a:buFont typeface="Times New Roman"/>
              <a:buNone/>
            </a:pPr>
            <a:r>
              <a:rPr lang="en-US" sz="2800" b="1">
                <a:latin typeface="Times New Roman"/>
                <a:ea typeface="Times New Roman"/>
                <a:cs typeface="Times New Roman"/>
                <a:sym typeface="Times New Roman"/>
              </a:rPr>
              <a:t>Initiation of Transcription in Eukaryotes</a:t>
            </a:r>
            <a:endParaRPr sz="2800" b="1">
              <a:latin typeface="Times New Roman"/>
              <a:ea typeface="Times New Roman"/>
              <a:cs typeface="Times New Roman"/>
              <a:sym typeface="Times New Roman"/>
            </a:endParaRPr>
          </a:p>
          <a:p>
            <a:pPr marL="0" lvl="0" indent="0" algn="just" rtl="0">
              <a:spcBef>
                <a:spcPts val="480"/>
              </a:spcBef>
              <a:spcAft>
                <a:spcPts val="0"/>
              </a:spcAft>
              <a:buClr>
                <a:schemeClr val="dk1"/>
              </a:buClr>
              <a:buSzPts val="2400"/>
              <a:buFont typeface="Times New Roman"/>
              <a:buNone/>
            </a:pPr>
            <a:r>
              <a:rPr lang="en-US" sz="2400">
                <a:latin typeface="Times New Roman"/>
                <a:ea typeface="Times New Roman"/>
                <a:cs typeface="Times New Roman"/>
                <a:sym typeface="Times New Roman"/>
              </a:rPr>
              <a:t>Unlike the prokaryotic RNA polymerase that can bind to a DNA template on its own, eukaryotes require several other proteins, called transcription factors, to first bind to the promoter region and then help recruit the appropriate polymerase. The completed assembly of transcription factors and RNA polymerase bind to the promoter, forming a transcription pre-initiation complex (PIC).</a:t>
            </a:r>
            <a:endParaRPr sz="2400">
              <a:latin typeface="Times New Roman"/>
              <a:ea typeface="Times New Roman"/>
              <a:cs typeface="Times New Roman"/>
              <a:sym typeface="Times New Roman"/>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26"/>
          <p:cNvSpPr txBox="1">
            <a:spLocks noGrp="1"/>
          </p:cNvSpPr>
          <p:nvPr>
            <p:ph type="title"/>
          </p:nvPr>
        </p:nvSpPr>
        <p:spPr>
          <a:xfrm>
            <a:off x="919300" y="-389638"/>
            <a:ext cx="10663200" cy="11628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2800" b="1">
                <a:latin typeface="Times New Roman"/>
                <a:ea typeface="Times New Roman"/>
                <a:cs typeface="Times New Roman"/>
                <a:sym typeface="Times New Roman"/>
              </a:rPr>
              <a:t>Initiation of Transcription in Eukaryotes</a:t>
            </a:r>
            <a:endParaRPr sz="2800" b="1">
              <a:latin typeface="Times New Roman"/>
              <a:ea typeface="Times New Roman"/>
              <a:cs typeface="Times New Roman"/>
              <a:sym typeface="Times New Roman"/>
            </a:endParaRPr>
          </a:p>
        </p:txBody>
      </p:sp>
      <p:sp>
        <p:nvSpPr>
          <p:cNvPr id="169" name="Google Shape;169;p26"/>
          <p:cNvSpPr txBox="1">
            <a:spLocks noGrp="1"/>
          </p:cNvSpPr>
          <p:nvPr>
            <p:ph type="body" idx="1"/>
          </p:nvPr>
        </p:nvSpPr>
        <p:spPr>
          <a:xfrm>
            <a:off x="0" y="381175"/>
            <a:ext cx="11423100" cy="5524200"/>
          </a:xfrm>
          <a:prstGeom prst="rect">
            <a:avLst/>
          </a:prstGeom>
          <a:noFill/>
          <a:ln>
            <a:noFill/>
          </a:ln>
        </p:spPr>
        <p:txBody>
          <a:bodyPr spcFirstLastPara="1" wrap="square" lIns="91425" tIns="45700" rIns="91425" bIns="45700" anchor="t" anchorCtr="0">
            <a:noAutofit/>
          </a:bodyPr>
          <a:lstStyle/>
          <a:p>
            <a:pPr marL="342900" lvl="0" indent="-342900" algn="just" rtl="0">
              <a:spcBef>
                <a:spcPts val="0"/>
              </a:spcBef>
              <a:spcAft>
                <a:spcPts val="0"/>
              </a:spcAft>
              <a:buClr>
                <a:schemeClr val="dk1"/>
              </a:buClr>
              <a:buSzPts val="2400"/>
              <a:buFont typeface="Times New Roman"/>
              <a:buChar char="•"/>
            </a:pPr>
            <a:r>
              <a:rPr lang="en-US" sz="2400">
                <a:latin typeface="Times New Roman"/>
                <a:ea typeface="Times New Roman"/>
                <a:cs typeface="Times New Roman"/>
                <a:sym typeface="Times New Roman"/>
              </a:rPr>
              <a:t>The most-extensively studied core promoter element in eukaryotes is a short DNA sequence known as a TATA box, found 25-30 base pairs upstream from the start site of transcription. Only about 10-15% of mammalian genes contain TATA boxes, while the rest contain other core promoter elements, but the mechanisms by which transcription is initiated at promoters with TATA boxes is well characterized.</a:t>
            </a:r>
            <a:endParaRPr sz="2400">
              <a:latin typeface="Times New Roman"/>
              <a:ea typeface="Times New Roman"/>
              <a:cs typeface="Times New Roman"/>
              <a:sym typeface="Times New Roman"/>
            </a:endParaRPr>
          </a:p>
          <a:p>
            <a:pPr marL="342900" lvl="0" indent="-342900" algn="just" rtl="0">
              <a:spcBef>
                <a:spcPts val="480"/>
              </a:spcBef>
              <a:spcAft>
                <a:spcPts val="0"/>
              </a:spcAft>
              <a:buClr>
                <a:schemeClr val="dk1"/>
              </a:buClr>
              <a:buSzPts val="2400"/>
              <a:buFont typeface="Times New Roman"/>
              <a:buChar char="•"/>
            </a:pPr>
            <a:r>
              <a:rPr lang="en-US" sz="2400">
                <a:latin typeface="Times New Roman"/>
                <a:ea typeface="Times New Roman"/>
                <a:cs typeface="Times New Roman"/>
                <a:sym typeface="Times New Roman"/>
              </a:rPr>
              <a:t>The TATA box, as a core promoter element, is the binding site for a transcription factor known as TATA-binding protein (TBP), which is itself a subunit of another transcription factor: Transcription Factor II D (TFIID). After TFIID binds to the TATA box via the TBP, five more transcription factors and RNA polymerase combine around the TATA box in a series of stages to form a pre-initiation complex. One transcription factor, Transcription Factor II H (TFIIH), is involved in separating opposing strands of double-stranded DNA to provide the RNA Polymerase access to a single-stranded DNA template. However, only a low, or basal, rate of transcription is driven by the pre-initiation complex alone. </a:t>
            </a:r>
            <a:endParaRPr sz="2400">
              <a:latin typeface="Times New Roman"/>
              <a:ea typeface="Times New Roman"/>
              <a:cs typeface="Times New Roman"/>
              <a:sym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7"/>
          <p:cNvSpPr txBox="1">
            <a:spLocks noGrp="1"/>
          </p:cNvSpPr>
          <p:nvPr>
            <p:ph type="title"/>
          </p:nvPr>
        </p:nvSpPr>
        <p:spPr>
          <a:xfrm>
            <a:off x="609600" y="190500"/>
            <a:ext cx="10972800" cy="5826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2800" b="1">
                <a:latin typeface="Times New Roman"/>
                <a:ea typeface="Times New Roman"/>
                <a:cs typeface="Times New Roman"/>
                <a:sym typeface="Times New Roman"/>
              </a:rPr>
              <a:t>Initiation of Transcription in Eukaryotes</a:t>
            </a:r>
            <a:endParaRPr sz="2800" b="1">
              <a:latin typeface="Times New Roman"/>
              <a:ea typeface="Times New Roman"/>
              <a:cs typeface="Times New Roman"/>
              <a:sym typeface="Times New Roman"/>
            </a:endParaRPr>
          </a:p>
        </p:txBody>
      </p:sp>
      <p:sp>
        <p:nvSpPr>
          <p:cNvPr id="175" name="Google Shape;175;p27"/>
          <p:cNvSpPr txBox="1">
            <a:spLocks noGrp="1"/>
          </p:cNvSpPr>
          <p:nvPr>
            <p:ph type="body" idx="1"/>
          </p:nvPr>
        </p:nvSpPr>
        <p:spPr>
          <a:xfrm>
            <a:off x="609600" y="1174750"/>
            <a:ext cx="10972800" cy="4953000"/>
          </a:xfrm>
          <a:prstGeom prst="rect">
            <a:avLst/>
          </a:prstGeom>
          <a:noFill/>
          <a:ln>
            <a:noFill/>
          </a:ln>
        </p:spPr>
        <p:txBody>
          <a:bodyPr spcFirstLastPara="1" wrap="square" lIns="91425" tIns="45700" rIns="91425" bIns="45700" anchor="t" anchorCtr="0">
            <a:noAutofit/>
          </a:bodyPr>
          <a:lstStyle/>
          <a:p>
            <a:pPr marL="342900" lvl="0" indent="-342900" algn="just" rtl="0">
              <a:spcBef>
                <a:spcPts val="0"/>
              </a:spcBef>
              <a:spcAft>
                <a:spcPts val="0"/>
              </a:spcAft>
              <a:buClr>
                <a:schemeClr val="dk1"/>
              </a:buClr>
              <a:buSzPts val="2400"/>
              <a:buFont typeface="Times New Roman"/>
              <a:buChar char="•"/>
            </a:pPr>
            <a:r>
              <a:rPr lang="en-US" sz="2400">
                <a:latin typeface="Times New Roman"/>
                <a:ea typeface="Times New Roman"/>
                <a:cs typeface="Times New Roman"/>
                <a:sym typeface="Times New Roman"/>
              </a:rPr>
              <a:t>Other proteins known as activators and repressors, along with any associated coactivators or corepressors, are responsible for modulating transcription rate. Activator proteins increase the transcription rate, and repressor proteins decrease the transcription rate.</a:t>
            </a:r>
            <a:endParaRPr sz="2400">
              <a:latin typeface="Times New Roman"/>
              <a:ea typeface="Times New Roman"/>
              <a:cs typeface="Times New Roman"/>
              <a:sym typeface="Times New Roman"/>
            </a:endParaRPr>
          </a:p>
          <a:p>
            <a:pPr marL="342900" lvl="0" indent="-342900" algn="just" rtl="0">
              <a:spcBef>
                <a:spcPts val="480"/>
              </a:spcBef>
              <a:spcAft>
                <a:spcPts val="0"/>
              </a:spcAft>
              <a:buClr>
                <a:schemeClr val="dk1"/>
              </a:buClr>
              <a:buSzPts val="2400"/>
              <a:buFont typeface="Times New Roman"/>
              <a:buChar char="•"/>
            </a:pPr>
            <a:r>
              <a:rPr lang="en-US" sz="2400" b="1">
                <a:latin typeface="Times New Roman"/>
                <a:ea typeface="Times New Roman"/>
                <a:cs typeface="Times New Roman"/>
                <a:sym typeface="Times New Roman"/>
              </a:rPr>
              <a:t>The Three Eukaryotic RNA Polymerases (RNAPs)</a:t>
            </a:r>
            <a:endParaRPr sz="2400" b="1">
              <a:latin typeface="Times New Roman"/>
              <a:ea typeface="Times New Roman"/>
              <a:cs typeface="Times New Roman"/>
              <a:sym typeface="Times New Roman"/>
            </a:endParaRPr>
          </a:p>
          <a:p>
            <a:pPr marL="342900" lvl="0" indent="-342900" algn="just" rtl="0">
              <a:spcBef>
                <a:spcPts val="480"/>
              </a:spcBef>
              <a:spcAft>
                <a:spcPts val="0"/>
              </a:spcAft>
              <a:buClr>
                <a:schemeClr val="dk1"/>
              </a:buClr>
              <a:buSzPts val="2400"/>
              <a:buFont typeface="Times New Roman"/>
              <a:buChar char="•"/>
            </a:pPr>
            <a:r>
              <a:rPr lang="en-US" sz="2400">
                <a:latin typeface="Times New Roman"/>
                <a:ea typeface="Times New Roman"/>
                <a:cs typeface="Times New Roman"/>
                <a:sym typeface="Times New Roman"/>
              </a:rPr>
              <a:t>The features of eukaryotic mRNA synthesis are markedly more complex those of prokaryotes. Instead of a single polymerase comprising five subunits, the eukaryotes have three polymerases that are each made up of 10 subunits or more. Each eukaryotic polymerase also requires a distinct set of transcription factors to bring it to the DNA template.</a:t>
            </a:r>
            <a:endParaRPr sz="2400">
              <a:latin typeface="Times New Roman"/>
              <a:ea typeface="Times New Roman"/>
              <a:cs typeface="Times New Roman"/>
              <a:sym typeface="Times New Roman"/>
            </a:endParaRPr>
          </a:p>
          <a:p>
            <a:pPr marL="342900" lvl="0" indent="-342900" algn="just" rtl="0">
              <a:spcBef>
                <a:spcPts val="480"/>
              </a:spcBef>
              <a:spcAft>
                <a:spcPts val="0"/>
              </a:spcAft>
              <a:buClr>
                <a:schemeClr val="dk1"/>
              </a:buClr>
              <a:buSzPts val="2400"/>
              <a:buFont typeface="Times New Roman"/>
              <a:buChar char="•"/>
            </a:pPr>
            <a:r>
              <a:rPr lang="en-US" sz="2400">
                <a:latin typeface="Times New Roman"/>
                <a:ea typeface="Times New Roman"/>
                <a:cs typeface="Times New Roman"/>
                <a:sym typeface="Times New Roman"/>
              </a:rPr>
              <a:t>RNA polymerase I is located in the nucleolus, a specialized nuclear substructure in which ribosomal RNA (rRNA) is transcribed, processed,</a:t>
            </a:r>
            <a:endParaRPr sz="2400">
              <a:latin typeface="Times New Roman"/>
              <a:ea typeface="Times New Roman"/>
              <a:cs typeface="Times New Roman"/>
              <a:sym typeface="Times New Roman"/>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p28"/>
          <p:cNvSpPr txBox="1">
            <a:spLocks noGrp="1"/>
          </p:cNvSpPr>
          <p:nvPr>
            <p:ph type="title"/>
          </p:nvPr>
        </p:nvSpPr>
        <p:spPr>
          <a:xfrm>
            <a:off x="609600" y="190500"/>
            <a:ext cx="10972800" cy="5826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2400" b="1">
                <a:latin typeface="Times New Roman"/>
                <a:ea typeface="Times New Roman"/>
                <a:cs typeface="Times New Roman"/>
                <a:sym typeface="Times New Roman"/>
              </a:rPr>
              <a:t>The Three Eukaryotic RNA Polymerases (RNAPs)</a:t>
            </a:r>
            <a:endParaRPr sz="2400" b="1">
              <a:latin typeface="Times New Roman"/>
              <a:ea typeface="Times New Roman"/>
              <a:cs typeface="Times New Roman"/>
              <a:sym typeface="Times New Roman"/>
            </a:endParaRPr>
          </a:p>
        </p:txBody>
      </p:sp>
      <p:sp>
        <p:nvSpPr>
          <p:cNvPr id="181" name="Google Shape;181;p28"/>
          <p:cNvSpPr txBox="1">
            <a:spLocks noGrp="1"/>
          </p:cNvSpPr>
          <p:nvPr>
            <p:ph type="body" idx="1"/>
          </p:nvPr>
        </p:nvSpPr>
        <p:spPr>
          <a:xfrm>
            <a:off x="413385" y="773430"/>
            <a:ext cx="11561400" cy="5466600"/>
          </a:xfrm>
          <a:prstGeom prst="rect">
            <a:avLst/>
          </a:prstGeom>
          <a:noFill/>
          <a:ln>
            <a:noFill/>
          </a:ln>
        </p:spPr>
        <p:txBody>
          <a:bodyPr spcFirstLastPara="1" wrap="square" lIns="91425" tIns="45700" rIns="91425" bIns="45700" anchor="t" anchorCtr="0">
            <a:noAutofit/>
          </a:bodyPr>
          <a:lstStyle/>
          <a:p>
            <a:pPr marL="342900" lvl="0" indent="-342900" algn="just" rtl="0">
              <a:spcBef>
                <a:spcPts val="0"/>
              </a:spcBef>
              <a:spcAft>
                <a:spcPts val="0"/>
              </a:spcAft>
              <a:buClr>
                <a:schemeClr val="dk1"/>
              </a:buClr>
              <a:buSzPts val="2400"/>
              <a:buFont typeface="Times New Roman"/>
              <a:buChar char="•"/>
            </a:pPr>
            <a:r>
              <a:rPr lang="en-US" sz="2400">
                <a:latin typeface="Times New Roman"/>
                <a:ea typeface="Times New Roman"/>
                <a:cs typeface="Times New Roman"/>
                <a:sym typeface="Times New Roman"/>
              </a:rPr>
              <a:t>and assembled into ribosomes. The rRNA molecules are considered structural RNAs because they have a cellular role but are not translated into protein. The rRNAs are components of the ribosome and are essential to the process of translation. RNA polymerase I synthesizes all of the rRNAs except for the 5S rRNA molecule.</a:t>
            </a:r>
            <a:endParaRPr sz="2400">
              <a:latin typeface="Times New Roman"/>
              <a:ea typeface="Times New Roman"/>
              <a:cs typeface="Times New Roman"/>
              <a:sym typeface="Times New Roman"/>
            </a:endParaRPr>
          </a:p>
          <a:p>
            <a:pPr marL="342900" lvl="0" indent="-190500" algn="just" rtl="0">
              <a:spcBef>
                <a:spcPts val="480"/>
              </a:spcBef>
              <a:spcAft>
                <a:spcPts val="0"/>
              </a:spcAft>
              <a:buClr>
                <a:schemeClr val="dk1"/>
              </a:buClr>
              <a:buSzPts val="2400"/>
              <a:buFont typeface="Arial"/>
              <a:buNone/>
            </a:pPr>
            <a:endParaRPr sz="2400">
              <a:latin typeface="Times New Roman"/>
              <a:ea typeface="Times New Roman"/>
              <a:cs typeface="Times New Roman"/>
              <a:sym typeface="Times New Roman"/>
            </a:endParaRPr>
          </a:p>
          <a:p>
            <a:pPr marL="342900" lvl="0" indent="-342900" algn="just" rtl="0">
              <a:spcBef>
                <a:spcPts val="480"/>
              </a:spcBef>
              <a:spcAft>
                <a:spcPts val="0"/>
              </a:spcAft>
              <a:buClr>
                <a:schemeClr val="dk1"/>
              </a:buClr>
              <a:buSzPts val="2400"/>
              <a:buFont typeface="Times New Roman"/>
              <a:buChar char="•"/>
            </a:pPr>
            <a:r>
              <a:rPr lang="en-US" sz="2400">
                <a:latin typeface="Times New Roman"/>
                <a:ea typeface="Times New Roman"/>
                <a:cs typeface="Times New Roman"/>
                <a:sym typeface="Times New Roman"/>
              </a:rPr>
              <a:t>RNA polymerase II is located in the nucleus and synthesizes all protein-coding nuclear pre-mRNAs. Eukaryotic pre-mRNAs undergo extensive processing after transcription, but before translation. RNA polymerase II is responsible for transcribing the overwhelming majority of eukaryotic genes, including all of the protein-encoding genes which ultimately are translated into proteins and genes for several types of regulatory RNAs, including microRNAs (miRNAs) and long-coding RNAs (lncRNAs).</a:t>
            </a:r>
            <a:endParaRPr sz="2400">
              <a:latin typeface="Times New Roman"/>
              <a:ea typeface="Times New Roman"/>
              <a:cs typeface="Times New Roman"/>
              <a:sym typeface="Times New Roman"/>
            </a:endParaRPr>
          </a:p>
          <a:p>
            <a:pPr marL="342900" lvl="0" indent="-190500" algn="just" rtl="0">
              <a:spcBef>
                <a:spcPts val="480"/>
              </a:spcBef>
              <a:spcAft>
                <a:spcPts val="0"/>
              </a:spcAft>
              <a:buClr>
                <a:schemeClr val="dk1"/>
              </a:buClr>
              <a:buSzPts val="2400"/>
              <a:buFont typeface="Arial"/>
              <a:buNone/>
            </a:pPr>
            <a:endParaRPr sz="2400">
              <a:latin typeface="Times New Roman"/>
              <a:ea typeface="Times New Roman"/>
              <a:cs typeface="Times New Roman"/>
              <a:sym typeface="Times New Roman"/>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29"/>
          <p:cNvSpPr txBox="1">
            <a:spLocks noGrp="1"/>
          </p:cNvSpPr>
          <p:nvPr>
            <p:ph type="title"/>
          </p:nvPr>
        </p:nvSpPr>
        <p:spPr>
          <a:xfrm>
            <a:off x="609600" y="130175"/>
            <a:ext cx="10972800" cy="5826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2800" b="1">
                <a:latin typeface="Times New Roman"/>
                <a:ea typeface="Times New Roman"/>
                <a:cs typeface="Times New Roman"/>
                <a:sym typeface="Times New Roman"/>
              </a:rPr>
              <a:t>Elongation</a:t>
            </a:r>
            <a:endParaRPr sz="2800" b="1">
              <a:latin typeface="Times New Roman"/>
              <a:ea typeface="Times New Roman"/>
              <a:cs typeface="Times New Roman"/>
              <a:sym typeface="Times New Roman"/>
            </a:endParaRPr>
          </a:p>
        </p:txBody>
      </p:sp>
      <p:sp>
        <p:nvSpPr>
          <p:cNvPr id="187" name="Google Shape;187;p29"/>
          <p:cNvSpPr txBox="1">
            <a:spLocks noGrp="1"/>
          </p:cNvSpPr>
          <p:nvPr>
            <p:ph type="body" idx="1"/>
          </p:nvPr>
        </p:nvSpPr>
        <p:spPr>
          <a:xfrm>
            <a:off x="261775" y="712800"/>
            <a:ext cx="11320500" cy="5192700"/>
          </a:xfrm>
          <a:prstGeom prst="rect">
            <a:avLst/>
          </a:prstGeom>
          <a:noFill/>
          <a:ln>
            <a:noFill/>
          </a:ln>
        </p:spPr>
        <p:txBody>
          <a:bodyPr spcFirstLastPara="1" wrap="square" lIns="91425" tIns="45700" rIns="91425" bIns="45700" anchor="t" anchorCtr="0">
            <a:noAutofit/>
          </a:bodyPr>
          <a:lstStyle/>
          <a:p>
            <a:pPr marL="342900" lvl="0" indent="-342900" algn="just" rtl="0">
              <a:spcBef>
                <a:spcPts val="0"/>
              </a:spcBef>
              <a:spcAft>
                <a:spcPts val="0"/>
              </a:spcAft>
              <a:buClr>
                <a:schemeClr val="dk1"/>
              </a:buClr>
              <a:buSzPts val="2400"/>
              <a:buFont typeface="Times New Roman"/>
              <a:buChar char="•"/>
            </a:pPr>
            <a:r>
              <a:rPr lang="en-US" sz="2400">
                <a:latin typeface="Times New Roman"/>
                <a:ea typeface="Times New Roman"/>
                <a:cs typeface="Times New Roman"/>
                <a:sym typeface="Times New Roman"/>
              </a:rPr>
              <a:t>RNA Polymerase II is a complex of 12 protein subunits. Specific subunits within the protein allow RNA Polymerase II to act as its own helicase, sliding clamp, single-stranded DNA binding protein, as well as carry out other functions. Consequently, RNA Polymerase II does not need as many accessory proteins to catalyze the synthesis of new RNA strands during transcription elongation as DNA Polymerase does to catalyze the synthesis of new DNA strands during replication elongation.</a:t>
            </a:r>
            <a:endParaRPr sz="2400">
              <a:latin typeface="Times New Roman"/>
              <a:ea typeface="Times New Roman"/>
              <a:cs typeface="Times New Roman"/>
              <a:sym typeface="Times New Roman"/>
            </a:endParaRPr>
          </a:p>
          <a:p>
            <a:pPr marL="342900" lvl="0" indent="-190500" algn="just" rtl="0">
              <a:spcBef>
                <a:spcPts val="480"/>
              </a:spcBef>
              <a:spcAft>
                <a:spcPts val="0"/>
              </a:spcAft>
              <a:buClr>
                <a:schemeClr val="dk1"/>
              </a:buClr>
              <a:buSzPts val="2400"/>
              <a:buFont typeface="Arial"/>
              <a:buNone/>
            </a:pPr>
            <a:endParaRPr sz="2400">
              <a:latin typeface="Times New Roman"/>
              <a:ea typeface="Times New Roman"/>
              <a:cs typeface="Times New Roman"/>
              <a:sym typeface="Times New Roman"/>
            </a:endParaRPr>
          </a:p>
          <a:p>
            <a:pPr marL="342900" lvl="0" indent="-342900" algn="just" rtl="0">
              <a:spcBef>
                <a:spcPts val="480"/>
              </a:spcBef>
              <a:spcAft>
                <a:spcPts val="0"/>
              </a:spcAft>
              <a:buClr>
                <a:schemeClr val="dk1"/>
              </a:buClr>
              <a:buSzPts val="2400"/>
              <a:buFont typeface="Times New Roman"/>
              <a:buChar char="•"/>
            </a:pPr>
            <a:r>
              <a:rPr lang="en-US" sz="2400">
                <a:latin typeface="Times New Roman"/>
                <a:ea typeface="Times New Roman"/>
                <a:cs typeface="Times New Roman"/>
                <a:sym typeface="Times New Roman"/>
              </a:rPr>
              <a:t>However, RNA Polymerase II does need a large collection of accessory proteins to initiate transcription at gene promoters, but once the double-stranded DNA in the transcription start region has been unwound, the RNA Polymerase II has been positioned at the +1 initiation nucleotide, and has started catalyzing new RNA strand synthesis, RNA Polymerase II clears or “escapes” the promoter region and leaves most of the transcription initiation proteins behind.</a:t>
            </a:r>
            <a:endParaRPr sz="2400">
              <a:latin typeface="Times New Roman"/>
              <a:ea typeface="Times New Roman"/>
              <a:cs typeface="Times New Roman"/>
              <a:sym typeface="Times New Roman"/>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p30"/>
          <p:cNvSpPr txBox="1">
            <a:spLocks noGrp="1"/>
          </p:cNvSpPr>
          <p:nvPr>
            <p:ph type="title"/>
          </p:nvPr>
        </p:nvSpPr>
        <p:spPr>
          <a:xfrm>
            <a:off x="96520" y="123825"/>
            <a:ext cx="10836300" cy="9888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2400" b="1"/>
              <a:t>Elongation</a:t>
            </a:r>
            <a:endParaRPr sz="2400" b="1"/>
          </a:p>
        </p:txBody>
      </p:sp>
      <p:sp>
        <p:nvSpPr>
          <p:cNvPr id="193" name="Google Shape;193;p30"/>
          <p:cNvSpPr txBox="1">
            <a:spLocks noGrp="1"/>
          </p:cNvSpPr>
          <p:nvPr>
            <p:ph type="body" idx="1"/>
          </p:nvPr>
        </p:nvSpPr>
        <p:spPr>
          <a:xfrm>
            <a:off x="96520" y="1663065"/>
            <a:ext cx="10972800" cy="4132500"/>
          </a:xfrm>
          <a:prstGeom prst="rect">
            <a:avLst/>
          </a:prstGeom>
          <a:noFill/>
          <a:ln>
            <a:noFill/>
          </a:ln>
        </p:spPr>
        <p:txBody>
          <a:bodyPr spcFirstLastPara="1" wrap="square" lIns="91425" tIns="45700" rIns="91425" bIns="45700" anchor="t" anchorCtr="0">
            <a:noAutofit/>
          </a:bodyPr>
          <a:lstStyle/>
          <a:p>
            <a:pPr marL="342900" lvl="0" indent="-342900" algn="just" rtl="0">
              <a:spcBef>
                <a:spcPts val="0"/>
              </a:spcBef>
              <a:spcAft>
                <a:spcPts val="0"/>
              </a:spcAft>
              <a:buClr>
                <a:schemeClr val="dk1"/>
              </a:buClr>
              <a:buSzPts val="2400"/>
              <a:buFont typeface="Times New Roman"/>
              <a:buChar char="•"/>
            </a:pPr>
            <a:r>
              <a:rPr lang="en-US" sz="2400">
                <a:latin typeface="Times New Roman"/>
                <a:ea typeface="Times New Roman"/>
                <a:cs typeface="Times New Roman"/>
                <a:sym typeface="Times New Roman"/>
              </a:rPr>
              <a:t>All RNA Polymerases travel along the template DNA strand in the 3′ to 5′ direction and catalyze the synthesis of new RNA strands in the 5′ to 3′ direction, adding new nucleotides to the 3′ end of the growing RNA strand.</a:t>
            </a:r>
            <a:endParaRPr sz="2400">
              <a:latin typeface="Times New Roman"/>
              <a:ea typeface="Times New Roman"/>
              <a:cs typeface="Times New Roman"/>
              <a:sym typeface="Times New Roman"/>
            </a:endParaRPr>
          </a:p>
          <a:p>
            <a:pPr marL="342900" lvl="0" indent="-342900" algn="just" rtl="0">
              <a:spcBef>
                <a:spcPts val="480"/>
              </a:spcBef>
              <a:spcAft>
                <a:spcPts val="0"/>
              </a:spcAft>
              <a:buClr>
                <a:schemeClr val="dk1"/>
              </a:buClr>
              <a:buSzPts val="2400"/>
              <a:buFont typeface="Times New Roman"/>
              <a:buChar char="•"/>
            </a:pPr>
            <a:r>
              <a:rPr lang="en-US" sz="2400">
                <a:latin typeface="Times New Roman"/>
                <a:ea typeface="Times New Roman"/>
                <a:cs typeface="Times New Roman"/>
                <a:sym typeface="Times New Roman"/>
              </a:rPr>
              <a:t>RNA Polymerases unwind the double stranded DNA ahead of them and allow the unwound DNA behind them to rewind. As a result, RNA strand synthesis occurs in a transcription bubble of about 25 unwound DNA basebairs. Only about 8 nucleotides of newly-synthesized RNA remain basepaired to the template DNA. The rest of of the RNA molecules falls off the template to allow the DNA behind it to rewind.</a:t>
            </a:r>
            <a:endParaRPr sz="2400">
              <a:latin typeface="Times New Roman"/>
              <a:ea typeface="Times New Roman"/>
              <a:cs typeface="Times New Roman"/>
              <a:sym typeface="Times New Roman"/>
            </a:endParaRPr>
          </a:p>
          <a:p>
            <a:pPr marL="342900" lvl="0" indent="-190500" algn="just" rtl="0">
              <a:spcBef>
                <a:spcPts val="480"/>
              </a:spcBef>
              <a:spcAft>
                <a:spcPts val="0"/>
              </a:spcAft>
              <a:buClr>
                <a:schemeClr val="dk1"/>
              </a:buClr>
              <a:buSzPts val="2400"/>
              <a:buFont typeface="Arial"/>
              <a:buNone/>
            </a:pPr>
            <a:endParaRPr sz="2400">
              <a:latin typeface="Times New Roman"/>
              <a:ea typeface="Times New Roman"/>
              <a:cs typeface="Times New Roman"/>
              <a:sym typeface="Times New Roman"/>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p31"/>
          <p:cNvSpPr txBox="1">
            <a:spLocks noGrp="1"/>
          </p:cNvSpPr>
          <p:nvPr>
            <p:ph type="title"/>
          </p:nvPr>
        </p:nvSpPr>
        <p:spPr>
          <a:xfrm>
            <a:off x="609600" y="190500"/>
            <a:ext cx="10972800" cy="5826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2800" b="1">
                <a:latin typeface="Times New Roman"/>
                <a:ea typeface="Times New Roman"/>
                <a:cs typeface="Times New Roman"/>
                <a:sym typeface="Times New Roman"/>
              </a:rPr>
              <a:t>Elongation</a:t>
            </a:r>
            <a:endParaRPr sz="2800" b="1">
              <a:latin typeface="Times New Roman"/>
              <a:ea typeface="Times New Roman"/>
              <a:cs typeface="Times New Roman"/>
              <a:sym typeface="Times New Roman"/>
            </a:endParaRPr>
          </a:p>
        </p:txBody>
      </p:sp>
      <p:sp>
        <p:nvSpPr>
          <p:cNvPr id="199" name="Google Shape;199;p31"/>
          <p:cNvSpPr txBox="1">
            <a:spLocks noGrp="1"/>
          </p:cNvSpPr>
          <p:nvPr>
            <p:ph type="body" idx="1"/>
          </p:nvPr>
        </p:nvSpPr>
        <p:spPr>
          <a:xfrm>
            <a:off x="609600" y="1627505"/>
            <a:ext cx="10972800" cy="4500300"/>
          </a:xfrm>
          <a:prstGeom prst="rect">
            <a:avLst/>
          </a:prstGeom>
          <a:noFill/>
          <a:ln>
            <a:noFill/>
          </a:ln>
        </p:spPr>
        <p:txBody>
          <a:bodyPr spcFirstLastPara="1" wrap="square" lIns="91425" tIns="45700" rIns="91425" bIns="45700" anchor="t" anchorCtr="0">
            <a:noAutofit/>
          </a:bodyPr>
          <a:lstStyle/>
          <a:p>
            <a:pPr marL="342900" lvl="0" indent="-342900" algn="just" rtl="0">
              <a:spcBef>
                <a:spcPts val="0"/>
              </a:spcBef>
              <a:spcAft>
                <a:spcPts val="0"/>
              </a:spcAft>
              <a:buClr>
                <a:schemeClr val="dk1"/>
              </a:buClr>
              <a:buSzPts val="2400"/>
              <a:buFont typeface="Times New Roman"/>
              <a:buChar char="•"/>
            </a:pPr>
            <a:r>
              <a:rPr lang="en-US" sz="2400">
                <a:latin typeface="Times New Roman"/>
                <a:ea typeface="Times New Roman"/>
                <a:cs typeface="Times New Roman"/>
                <a:sym typeface="Times New Roman"/>
              </a:rPr>
              <a:t>RNA Polymerases use the DNA strand below them as a template to direct which nucleotide to add to the 3′ end of the growing RNA strand at each point in the sequence. The RNA Polymerase travels along the template DNA one nucle tide at at time. Whichever RNA nucleotide is capable of basepairing to the template nucleotide below the RNA Polymerase is the next nucleotide to be added. Once the addition of a new nucleotide to the 3′ end of the growing strand has been catalyzed, the RNA Polymerase moves to the next DNA nucleotide on the template below it. This process continues until transcription termination occurs</a:t>
            </a:r>
            <a:endParaRPr sz="24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32"/>
          <p:cNvSpPr txBox="1">
            <a:spLocks noGrp="1"/>
          </p:cNvSpPr>
          <p:nvPr>
            <p:ph type="title"/>
          </p:nvPr>
        </p:nvSpPr>
        <p:spPr>
          <a:xfrm>
            <a:off x="80645" y="190500"/>
            <a:ext cx="11501700" cy="5829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2400" b="1">
                <a:latin typeface="Times New Roman"/>
                <a:ea typeface="Times New Roman"/>
                <a:cs typeface="Times New Roman"/>
                <a:sym typeface="Times New Roman"/>
              </a:rPr>
              <a:t>Termination</a:t>
            </a:r>
            <a:endParaRPr sz="2400" b="1">
              <a:latin typeface="Times New Roman"/>
              <a:ea typeface="Times New Roman"/>
              <a:cs typeface="Times New Roman"/>
              <a:sym typeface="Times New Roman"/>
            </a:endParaRPr>
          </a:p>
        </p:txBody>
      </p:sp>
      <p:sp>
        <p:nvSpPr>
          <p:cNvPr id="205" name="Google Shape;205;p32"/>
          <p:cNvSpPr txBox="1">
            <a:spLocks noGrp="1"/>
          </p:cNvSpPr>
          <p:nvPr>
            <p:ph type="body" idx="1"/>
          </p:nvPr>
        </p:nvSpPr>
        <p:spPr>
          <a:xfrm>
            <a:off x="186690" y="772795"/>
            <a:ext cx="11878800" cy="5355000"/>
          </a:xfrm>
          <a:prstGeom prst="rect">
            <a:avLst/>
          </a:prstGeom>
          <a:noFill/>
          <a:ln>
            <a:noFill/>
          </a:ln>
        </p:spPr>
        <p:txBody>
          <a:bodyPr spcFirstLastPara="1" wrap="square" lIns="91425" tIns="45700" rIns="91425" bIns="45700" anchor="t" anchorCtr="0">
            <a:noAutofit/>
          </a:bodyPr>
          <a:lstStyle/>
          <a:p>
            <a:pPr marL="0" lvl="0" indent="0" algn="just" rtl="0">
              <a:spcBef>
                <a:spcPts val="0"/>
              </a:spcBef>
              <a:spcAft>
                <a:spcPts val="0"/>
              </a:spcAft>
              <a:buClr>
                <a:schemeClr val="dk1"/>
              </a:buClr>
              <a:buSzPts val="2400"/>
              <a:buFont typeface="Arial"/>
              <a:buNone/>
            </a:pPr>
            <a:endParaRPr sz="2400">
              <a:latin typeface="Times New Roman"/>
              <a:ea typeface="Times New Roman"/>
              <a:cs typeface="Times New Roman"/>
              <a:sym typeface="Times New Roman"/>
            </a:endParaRPr>
          </a:p>
          <a:p>
            <a:pPr marL="0" lvl="0" indent="0" algn="just" rtl="0">
              <a:spcBef>
                <a:spcPts val="480"/>
              </a:spcBef>
              <a:spcAft>
                <a:spcPts val="0"/>
              </a:spcAft>
              <a:buClr>
                <a:schemeClr val="dk1"/>
              </a:buClr>
              <a:buSzPts val="2400"/>
              <a:buFont typeface="Times New Roman"/>
              <a:buNone/>
            </a:pPr>
            <a:r>
              <a:rPr lang="en-US" sz="2400">
                <a:latin typeface="Times New Roman"/>
                <a:ea typeface="Times New Roman"/>
                <a:cs typeface="Times New Roman"/>
                <a:sym typeface="Times New Roman"/>
              </a:rPr>
              <a:t>The termination of transcription is different for the three different eukaryotic RNA polymerases.</a:t>
            </a:r>
            <a:endParaRPr sz="2400">
              <a:latin typeface="Times New Roman"/>
              <a:ea typeface="Times New Roman"/>
              <a:cs typeface="Times New Roman"/>
              <a:sym typeface="Times New Roman"/>
            </a:endParaRPr>
          </a:p>
          <a:p>
            <a:pPr marL="0" lvl="0" indent="0" algn="just" rtl="0">
              <a:spcBef>
                <a:spcPts val="480"/>
              </a:spcBef>
              <a:spcAft>
                <a:spcPts val="0"/>
              </a:spcAft>
              <a:buClr>
                <a:schemeClr val="dk1"/>
              </a:buClr>
              <a:buSzPts val="2400"/>
              <a:buFont typeface="Times New Roman"/>
              <a:buNone/>
            </a:pPr>
            <a:r>
              <a:rPr lang="en-US" sz="2400">
                <a:latin typeface="Times New Roman"/>
                <a:ea typeface="Times New Roman"/>
                <a:cs typeface="Times New Roman"/>
                <a:sym typeface="Times New Roman"/>
              </a:rPr>
              <a:t>The ribosomal rRNA genes transcribed by RNA Polymerase I contain a specific sequence of basepairs (11 bp long in humans; 18 bp in mice) that is recognized by a termination protein called TTF-1 (Transcription Termination Factor for RNA Polymerase I.) This protein binds the DNA at its recognition sequence and blocks further transcription, causing the RNA Polymerase I to disengage from the template DNA strand and to release its newly-synthesized RNA</a:t>
            </a:r>
            <a:endParaRPr sz="2400">
              <a:latin typeface="Times New Roman"/>
              <a:ea typeface="Times New Roman"/>
              <a:cs typeface="Times New Roman"/>
              <a:sym typeface="Times New Roman"/>
            </a:endParaRPr>
          </a:p>
          <a:p>
            <a:pPr marL="0" lvl="0" indent="0" algn="just" rtl="0">
              <a:spcBef>
                <a:spcPts val="480"/>
              </a:spcBef>
              <a:spcAft>
                <a:spcPts val="0"/>
              </a:spcAft>
              <a:buClr>
                <a:schemeClr val="dk1"/>
              </a:buClr>
              <a:buSzPts val="2400"/>
              <a:buFont typeface="Times New Roman"/>
              <a:buNone/>
            </a:pPr>
            <a:r>
              <a:rPr lang="en-US" sz="2400">
                <a:latin typeface="Times New Roman"/>
                <a:ea typeface="Times New Roman"/>
                <a:cs typeface="Times New Roman"/>
                <a:sym typeface="Times New Roman"/>
              </a:rPr>
              <a:t>The protein-encoding, structural RNA, and regulatory RNA genes transcribed by RNA Polymerse II lack any specific signals or sequences that direct RNA Polymerase II to terminate at specific locations. RNA Polymerase II can continue to transcribe RNA anywhere from a few bp to thousands of bp past the actual end of the gene. However, the transcript is cleaved at an internal site before RNA Polymerase II finishes transcribing. </a:t>
            </a:r>
            <a:endParaRPr sz="2400">
              <a:latin typeface="Times New Roman"/>
              <a:ea typeface="Times New Roman"/>
              <a:cs typeface="Times New Roman"/>
              <a:sym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15"/>
          <p:cNvSpPr txBox="1">
            <a:spLocks noGrp="1"/>
          </p:cNvSpPr>
          <p:nvPr>
            <p:ph type="title"/>
          </p:nvPr>
        </p:nvSpPr>
        <p:spPr>
          <a:xfrm>
            <a:off x="609600" y="840105"/>
            <a:ext cx="10972800" cy="5826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b="1"/>
              <a:t>Introduction</a:t>
            </a:r>
            <a:endParaRPr b="1"/>
          </a:p>
        </p:txBody>
      </p:sp>
      <p:sp>
        <p:nvSpPr>
          <p:cNvPr id="103" name="Google Shape;103;p15"/>
          <p:cNvSpPr txBox="1">
            <a:spLocks noGrp="1"/>
          </p:cNvSpPr>
          <p:nvPr>
            <p:ph type="body" idx="1"/>
          </p:nvPr>
        </p:nvSpPr>
        <p:spPr>
          <a:xfrm>
            <a:off x="281305" y="1802130"/>
            <a:ext cx="10972800" cy="4609500"/>
          </a:xfrm>
          <a:prstGeom prst="rect">
            <a:avLst/>
          </a:prstGeom>
          <a:noFill/>
          <a:ln>
            <a:noFill/>
          </a:ln>
        </p:spPr>
        <p:txBody>
          <a:bodyPr spcFirstLastPara="1" wrap="square" lIns="91425" tIns="45700" rIns="91425" bIns="45700" anchor="t" anchorCtr="0">
            <a:noAutofit/>
          </a:bodyPr>
          <a:lstStyle/>
          <a:p>
            <a:pPr marL="457200" lvl="1" indent="0" algn="just" rtl="0">
              <a:spcBef>
                <a:spcPts val="0"/>
              </a:spcBef>
              <a:spcAft>
                <a:spcPts val="0"/>
              </a:spcAft>
              <a:buClr>
                <a:schemeClr val="dk1"/>
              </a:buClr>
              <a:buSzPts val="2400"/>
              <a:buFont typeface="Times New Roman"/>
              <a:buNone/>
            </a:pPr>
            <a:r>
              <a:rPr lang="en-US" sz="2400">
                <a:latin typeface="Times New Roman"/>
                <a:ea typeface="Times New Roman"/>
                <a:cs typeface="Times New Roman"/>
                <a:sym typeface="Times New Roman"/>
              </a:rPr>
              <a:t>Both prokaryotes and eukaryotes perfom fundamentally the same</a:t>
            </a:r>
            <a:endParaRPr sz="2400">
              <a:latin typeface="Times New Roman"/>
              <a:ea typeface="Times New Roman"/>
              <a:cs typeface="Times New Roman"/>
              <a:sym typeface="Times New Roman"/>
            </a:endParaRPr>
          </a:p>
          <a:p>
            <a:pPr marL="457200" lvl="1" indent="0" algn="just" rtl="0">
              <a:spcBef>
                <a:spcPts val="480"/>
              </a:spcBef>
              <a:spcAft>
                <a:spcPts val="0"/>
              </a:spcAft>
              <a:buClr>
                <a:schemeClr val="dk1"/>
              </a:buClr>
              <a:buSzPts val="2400"/>
              <a:buFont typeface="Times New Roman"/>
              <a:buNone/>
            </a:pPr>
            <a:r>
              <a:rPr lang="en-US" sz="2400">
                <a:latin typeface="Times New Roman"/>
                <a:ea typeface="Times New Roman"/>
                <a:cs typeface="Times New Roman"/>
                <a:sym typeface="Times New Roman"/>
              </a:rPr>
              <a:t>process of transcription with the important difference of the membrane-bound nucleus in eukaryotes .with the genes bound in the nucleus ,transcription occur in the nucleus of the cell and mRNA transcript must be transported to the cytoplasm .In prokaryotes which lack membrane-bound nuclei and other organlles ,transcription occurs in the cytoplasm of the cell</a:t>
            </a:r>
            <a:endParaRPr sz="2400">
              <a:latin typeface="Times New Roman"/>
              <a:ea typeface="Times New Roman"/>
              <a:cs typeface="Times New Roman"/>
              <a:sym typeface="Times New Roman"/>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Google Shape;210;p33"/>
          <p:cNvSpPr txBox="1">
            <a:spLocks noGrp="1"/>
          </p:cNvSpPr>
          <p:nvPr>
            <p:ph type="title"/>
          </p:nvPr>
        </p:nvSpPr>
        <p:spPr>
          <a:xfrm>
            <a:off x="95885" y="130175"/>
            <a:ext cx="11682600" cy="5829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2400" b="1">
                <a:latin typeface="Times New Roman"/>
                <a:ea typeface="Times New Roman"/>
                <a:cs typeface="Times New Roman"/>
                <a:sym typeface="Times New Roman"/>
              </a:rPr>
              <a:t>T</a:t>
            </a:r>
            <a:r>
              <a:rPr lang="en-US" sz="2400" b="1"/>
              <a:t>ermination</a:t>
            </a:r>
            <a:endParaRPr sz="2400" b="1"/>
          </a:p>
        </p:txBody>
      </p:sp>
      <p:sp>
        <p:nvSpPr>
          <p:cNvPr id="211" name="Google Shape;211;p33"/>
          <p:cNvSpPr txBox="1">
            <a:spLocks noGrp="1"/>
          </p:cNvSpPr>
          <p:nvPr>
            <p:ph type="body" idx="1"/>
          </p:nvPr>
        </p:nvSpPr>
        <p:spPr>
          <a:xfrm>
            <a:off x="292100" y="713105"/>
            <a:ext cx="10972800" cy="4953000"/>
          </a:xfrm>
          <a:prstGeom prst="rect">
            <a:avLst/>
          </a:prstGeom>
          <a:noFill/>
          <a:ln>
            <a:noFill/>
          </a:ln>
        </p:spPr>
        <p:txBody>
          <a:bodyPr spcFirstLastPara="1" wrap="square" lIns="91425" tIns="45700" rIns="91425" bIns="45700" anchor="t" anchorCtr="0">
            <a:noAutofit/>
          </a:bodyPr>
          <a:lstStyle/>
          <a:p>
            <a:pPr marL="342900" lvl="0" indent="-342900" algn="just" rtl="0">
              <a:spcBef>
                <a:spcPts val="0"/>
              </a:spcBef>
              <a:spcAft>
                <a:spcPts val="0"/>
              </a:spcAft>
              <a:buClr>
                <a:schemeClr val="dk1"/>
              </a:buClr>
              <a:buSzPts val="2400"/>
              <a:buFont typeface="Times New Roman"/>
              <a:buChar char="•"/>
            </a:pPr>
            <a:r>
              <a:rPr lang="en-US" sz="2400">
                <a:latin typeface="Times New Roman"/>
                <a:ea typeface="Times New Roman"/>
                <a:cs typeface="Times New Roman"/>
                <a:sym typeface="Times New Roman"/>
              </a:rPr>
              <a:t>This releases the upstream portion of the transcript, which will serve as the initial RNA prior to further processing (the pre-mRNA in the case of protein-encoding genes.) This cleavage site is considered the “end” of the gene. The remainder of the transcript is digested by a 5′-exonuclease (called Xrn2 in humans) while it is still being transcribed by the RNA Polymerase II. When the 5′-exonulease “catches up” to RNA Polymerase II by digesting away all the overhanging RNA, it helps disengage the polymerase from its DNA template strand, finally terminating that round of transcription.</a:t>
            </a:r>
            <a:endParaRPr sz="2400">
              <a:latin typeface="Times New Roman"/>
              <a:ea typeface="Times New Roman"/>
              <a:cs typeface="Times New Roman"/>
              <a:sym typeface="Times New Roman"/>
            </a:endParaRPr>
          </a:p>
          <a:p>
            <a:pPr marL="342900" lvl="0" indent="-342900" algn="just" rtl="0">
              <a:spcBef>
                <a:spcPts val="480"/>
              </a:spcBef>
              <a:spcAft>
                <a:spcPts val="0"/>
              </a:spcAft>
              <a:buClr>
                <a:schemeClr val="dk1"/>
              </a:buClr>
              <a:buSzPts val="2400"/>
              <a:buFont typeface="Times New Roman"/>
              <a:buChar char="•"/>
            </a:pPr>
            <a:r>
              <a:rPr lang="en-US" sz="2400" b="1">
                <a:latin typeface="Times New Roman"/>
                <a:ea typeface="Times New Roman"/>
                <a:cs typeface="Times New Roman"/>
                <a:sym typeface="Times New Roman"/>
              </a:rPr>
              <a:t>Post Transcrptional Modification</a:t>
            </a:r>
            <a:endParaRPr sz="2400" b="1">
              <a:latin typeface="Times New Roman"/>
              <a:ea typeface="Times New Roman"/>
              <a:cs typeface="Times New Roman"/>
              <a:sym typeface="Times New Roman"/>
            </a:endParaRPr>
          </a:p>
          <a:p>
            <a:pPr marL="342900" lvl="0" indent="-342900" algn="just" rtl="0">
              <a:spcBef>
                <a:spcPts val="480"/>
              </a:spcBef>
              <a:spcAft>
                <a:spcPts val="0"/>
              </a:spcAft>
              <a:buClr>
                <a:schemeClr val="dk1"/>
              </a:buClr>
              <a:buSzPts val="2400"/>
              <a:buFont typeface="Times New Roman"/>
              <a:buChar char="•"/>
            </a:pPr>
            <a:r>
              <a:rPr lang="en-US" sz="2400">
                <a:latin typeface="Times New Roman"/>
                <a:ea typeface="Times New Roman"/>
                <a:cs typeface="Times New Roman"/>
                <a:sym typeface="Times New Roman"/>
              </a:rPr>
              <a:t>Post-transcriptional modification or co-transcriptional modification is a set of biological processes common to most eukaryotic cells by which an RNA primary transcript is chemically altered following transcription from a gene to produce a mature, functional RNA molecule that can then leave the nucleus and perform any ...</a:t>
            </a:r>
            <a:endParaRPr sz="2400">
              <a:latin typeface="Times New Roman"/>
              <a:ea typeface="Times New Roman"/>
              <a:cs typeface="Times New Roman"/>
              <a:sym typeface="Times New Roman"/>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p34"/>
          <p:cNvSpPr txBox="1">
            <a:spLocks noGrp="1"/>
          </p:cNvSpPr>
          <p:nvPr>
            <p:ph type="title"/>
          </p:nvPr>
        </p:nvSpPr>
        <p:spPr>
          <a:xfrm>
            <a:off x="382905" y="265430"/>
            <a:ext cx="10972800" cy="5826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2800" b="1">
                <a:latin typeface="Times New Roman"/>
                <a:ea typeface="Times New Roman"/>
                <a:cs typeface="Times New Roman"/>
                <a:sym typeface="Times New Roman"/>
              </a:rPr>
              <a:t>Post transcriptional modification</a:t>
            </a:r>
            <a:endParaRPr sz="2800" b="1">
              <a:latin typeface="Times New Roman"/>
              <a:ea typeface="Times New Roman"/>
              <a:cs typeface="Times New Roman"/>
              <a:sym typeface="Times New Roman"/>
            </a:endParaRPr>
          </a:p>
        </p:txBody>
      </p:sp>
      <p:sp>
        <p:nvSpPr>
          <p:cNvPr id="217" name="Google Shape;217;p34"/>
          <p:cNvSpPr txBox="1">
            <a:spLocks noGrp="1"/>
          </p:cNvSpPr>
          <p:nvPr>
            <p:ph type="body" idx="1"/>
          </p:nvPr>
        </p:nvSpPr>
        <p:spPr>
          <a:xfrm>
            <a:off x="382905" y="729615"/>
            <a:ext cx="10972800" cy="4953000"/>
          </a:xfrm>
          <a:prstGeom prst="rect">
            <a:avLst/>
          </a:prstGeom>
          <a:noFill/>
          <a:ln>
            <a:noFill/>
          </a:ln>
        </p:spPr>
        <p:txBody>
          <a:bodyPr spcFirstLastPara="1" wrap="square" lIns="91425" tIns="45700" rIns="91425" bIns="45700" anchor="t" anchorCtr="0">
            <a:noAutofit/>
          </a:bodyPr>
          <a:lstStyle/>
          <a:p>
            <a:pPr marL="0" lvl="0" indent="0" algn="just" rtl="0">
              <a:spcBef>
                <a:spcPts val="0"/>
              </a:spcBef>
              <a:spcAft>
                <a:spcPts val="0"/>
              </a:spcAft>
              <a:buClr>
                <a:schemeClr val="dk1"/>
              </a:buClr>
              <a:buSzPts val="2400"/>
              <a:buFont typeface="Times New Roman"/>
              <a:buNone/>
            </a:pPr>
            <a:r>
              <a:rPr lang="en-US" sz="2400">
                <a:latin typeface="Times New Roman"/>
                <a:ea typeface="Times New Roman"/>
                <a:cs typeface="Times New Roman"/>
                <a:sym typeface="Times New Roman"/>
              </a:rPr>
              <a:t>three processes that make up these post- transcriptional modifications: 5' capping, addition of the poly A tail, and splicing. The 5' capping reaction replaces the triphosphate group at the 5' end of the RNA chain with a special nucleotide that is referred to as the 5' cap.</a:t>
            </a:r>
            <a:endParaRPr sz="2400">
              <a:latin typeface="Times New Roman"/>
              <a:ea typeface="Times New Roman"/>
              <a:cs typeface="Times New Roman"/>
              <a:sym typeface="Times New Roman"/>
            </a:endParaRPr>
          </a:p>
          <a:p>
            <a:pPr marL="0" lvl="0" indent="0" algn="just" rtl="0">
              <a:spcBef>
                <a:spcPts val="560"/>
              </a:spcBef>
              <a:spcAft>
                <a:spcPts val="0"/>
              </a:spcAft>
              <a:buClr>
                <a:schemeClr val="dk1"/>
              </a:buClr>
              <a:buSzPts val="2800"/>
              <a:buFont typeface="Times New Roman"/>
              <a:buNone/>
            </a:pPr>
            <a:r>
              <a:rPr lang="en-US" sz="2800" b="1">
                <a:latin typeface="Times New Roman"/>
                <a:ea typeface="Times New Roman"/>
                <a:cs typeface="Times New Roman"/>
                <a:sym typeface="Times New Roman"/>
              </a:rPr>
              <a:t>post-Transcriptional RNA Processing</a:t>
            </a:r>
            <a:endParaRPr sz="2800" b="1">
              <a:latin typeface="Times New Roman"/>
              <a:ea typeface="Times New Roman"/>
              <a:cs typeface="Times New Roman"/>
              <a:sym typeface="Times New Roman"/>
            </a:endParaRPr>
          </a:p>
          <a:p>
            <a:pPr marL="0" lvl="0" indent="0" algn="just" rtl="0">
              <a:spcBef>
                <a:spcPts val="480"/>
              </a:spcBef>
              <a:spcAft>
                <a:spcPts val="0"/>
              </a:spcAft>
              <a:buClr>
                <a:schemeClr val="dk1"/>
              </a:buClr>
              <a:buSzPts val="2400"/>
              <a:buFont typeface="Times New Roman"/>
              <a:buNone/>
            </a:pPr>
            <a:r>
              <a:rPr lang="en-US" sz="2400">
                <a:latin typeface="Times New Roman"/>
                <a:ea typeface="Times New Roman"/>
                <a:cs typeface="Times New Roman"/>
                <a:sym typeface="Times New Roman"/>
              </a:rPr>
              <a:t>DNA transcription occurs in a cell's nucleus. The RNA that is synthesized in this process is then transferred to the cell's cytoplasm where it is translated into a protein. In prokaryotes, the RNA that is synthesized during DNA transcription is ready for translation into a protein. Eukaryotic RNA from DNA transcription, however, is not immediately ready for translation.</a:t>
            </a:r>
            <a:endParaRPr sz="2400">
              <a:latin typeface="Times New Roman"/>
              <a:ea typeface="Times New Roman"/>
              <a:cs typeface="Times New Roman"/>
              <a:sym typeface="Times New Roman"/>
            </a:endParaRPr>
          </a:p>
          <a:p>
            <a:pPr marL="0" lvl="0" indent="0" algn="just" rtl="0">
              <a:spcBef>
                <a:spcPts val="480"/>
              </a:spcBef>
              <a:spcAft>
                <a:spcPts val="0"/>
              </a:spcAft>
              <a:buClr>
                <a:schemeClr val="dk1"/>
              </a:buClr>
              <a:buSzPts val="2400"/>
              <a:buFont typeface="Times New Roman"/>
              <a:buNone/>
            </a:pPr>
            <a:r>
              <a:rPr lang="en-US" sz="2400">
                <a:latin typeface="Times New Roman"/>
                <a:ea typeface="Times New Roman"/>
                <a:cs typeface="Times New Roman"/>
                <a:sym typeface="Times New Roman"/>
              </a:rPr>
              <a:t>Post-transcriptional modifications OF RNA accomplish two things: 1) Modifications help the RNA molecule to be recognized by molecules that mediate RNA translation into proteins; 2)  </a:t>
            </a:r>
            <a:endParaRPr sz="2400">
              <a:latin typeface="Times New Roman"/>
              <a:ea typeface="Times New Roman"/>
              <a:cs typeface="Times New Roman"/>
              <a:sym typeface="Times New Roman"/>
            </a:endParaRPr>
          </a:p>
          <a:p>
            <a:pPr marL="0" lvl="0" indent="0" algn="just" rtl="0">
              <a:spcBef>
                <a:spcPts val="480"/>
              </a:spcBef>
              <a:spcAft>
                <a:spcPts val="0"/>
              </a:spcAft>
              <a:buClr>
                <a:schemeClr val="dk1"/>
              </a:buClr>
              <a:buSzPts val="2400"/>
              <a:buFont typeface="Arial"/>
              <a:buNone/>
            </a:pPr>
            <a:endParaRPr sz="2400">
              <a:latin typeface="Times New Roman"/>
              <a:ea typeface="Times New Roman"/>
              <a:cs typeface="Times New Roman"/>
              <a:sym typeface="Times New Roman"/>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p35"/>
          <p:cNvSpPr txBox="1">
            <a:spLocks noGrp="1"/>
          </p:cNvSpPr>
          <p:nvPr>
            <p:ph type="title"/>
          </p:nvPr>
        </p:nvSpPr>
        <p:spPr>
          <a:xfrm>
            <a:off x="171450" y="99695"/>
            <a:ext cx="10972800" cy="5826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2800" b="1">
                <a:latin typeface="Times New Roman"/>
                <a:ea typeface="Times New Roman"/>
                <a:cs typeface="Times New Roman"/>
                <a:sym typeface="Times New Roman"/>
              </a:rPr>
              <a:t>Post  transcriptional modification</a:t>
            </a:r>
            <a:endParaRPr sz="2800" b="1">
              <a:latin typeface="Times New Roman"/>
              <a:ea typeface="Times New Roman"/>
              <a:cs typeface="Times New Roman"/>
              <a:sym typeface="Times New Roman"/>
            </a:endParaRPr>
          </a:p>
        </p:txBody>
      </p:sp>
      <p:sp>
        <p:nvSpPr>
          <p:cNvPr id="223" name="Google Shape;223;p35"/>
          <p:cNvSpPr txBox="1">
            <a:spLocks noGrp="1"/>
          </p:cNvSpPr>
          <p:nvPr>
            <p:ph type="body" idx="1"/>
          </p:nvPr>
        </p:nvSpPr>
        <p:spPr>
          <a:xfrm>
            <a:off x="609600" y="1174750"/>
            <a:ext cx="10972800" cy="49530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400"/>
              <a:buFont typeface="Times New Roman"/>
              <a:buChar char="•"/>
            </a:pPr>
            <a:r>
              <a:rPr lang="en-US" sz="2400">
                <a:latin typeface="Times New Roman"/>
                <a:ea typeface="Times New Roman"/>
                <a:cs typeface="Times New Roman"/>
                <a:sym typeface="Times New Roman"/>
              </a:rPr>
              <a:t>..he three processes that make up these post- transcriptional modifications: 5' capping, addition of the poly A tail, and splicing. The 5' capping reaction replaces the triphosphate group at the 5' end of the RNA chain with a special nucleotide that is referred to as the 5' cap.</a:t>
            </a:r>
            <a:endParaRPr sz="2400">
              <a:latin typeface="Times New Roman"/>
              <a:ea typeface="Times New Roman"/>
              <a:cs typeface="Times New Roman"/>
              <a:sym typeface="Times New Roman"/>
            </a:endParaRPr>
          </a:p>
          <a:p>
            <a:pPr marL="342900" lvl="0" indent="-342900" algn="l" rtl="0">
              <a:spcBef>
                <a:spcPts val="480"/>
              </a:spcBef>
              <a:spcAft>
                <a:spcPts val="0"/>
              </a:spcAft>
              <a:buClr>
                <a:schemeClr val="dk1"/>
              </a:buClr>
              <a:buSzPts val="2400"/>
              <a:buFont typeface="Times New Roman"/>
              <a:buChar char="•"/>
            </a:pPr>
            <a:r>
              <a:rPr lang="en-US" sz="2400">
                <a:latin typeface="Times New Roman"/>
                <a:ea typeface="Times New Roman"/>
                <a:cs typeface="Times New Roman"/>
                <a:sym typeface="Times New Roman"/>
              </a:rPr>
              <a:t>DNA transcription occurs in a cell's nucleus. The RNA that is synthesized in this process is then transferred to the cell's cytoplasm where it is translated into a protein. In prokaryotes, the RNA that is synthesized during DNA transcription is ready for translation into a protein. Eukaryotic RNA from DNA transcription, however, is not immediately ready for translation.</a:t>
            </a:r>
            <a:endParaRPr sz="2400">
              <a:latin typeface="Times New Roman"/>
              <a:ea typeface="Times New Roman"/>
              <a:cs typeface="Times New Roman"/>
              <a:sym typeface="Times New Roman"/>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sp>
        <p:nvSpPr>
          <p:cNvPr id="228" name="Google Shape;228;p36"/>
          <p:cNvSpPr txBox="1">
            <a:spLocks noGrp="1"/>
          </p:cNvSpPr>
          <p:nvPr>
            <p:ph type="title"/>
          </p:nvPr>
        </p:nvSpPr>
        <p:spPr>
          <a:xfrm>
            <a:off x="609600" y="190500"/>
            <a:ext cx="10972800" cy="5826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2800" b="1">
                <a:latin typeface="Times New Roman"/>
                <a:ea typeface="Times New Roman"/>
                <a:cs typeface="Times New Roman"/>
                <a:sym typeface="Times New Roman"/>
              </a:rPr>
              <a:t>Post transcriptional modification</a:t>
            </a:r>
            <a:endParaRPr sz="2800" b="1">
              <a:latin typeface="Times New Roman"/>
              <a:ea typeface="Times New Roman"/>
              <a:cs typeface="Times New Roman"/>
              <a:sym typeface="Times New Roman"/>
            </a:endParaRPr>
          </a:p>
        </p:txBody>
      </p:sp>
      <p:sp>
        <p:nvSpPr>
          <p:cNvPr id="229" name="Google Shape;229;p36"/>
          <p:cNvSpPr txBox="1">
            <a:spLocks noGrp="1"/>
          </p:cNvSpPr>
          <p:nvPr>
            <p:ph type="body" idx="1"/>
          </p:nvPr>
        </p:nvSpPr>
        <p:spPr>
          <a:xfrm>
            <a:off x="609600" y="1174750"/>
            <a:ext cx="10972800" cy="4953000"/>
          </a:xfrm>
          <a:prstGeom prst="rect">
            <a:avLst/>
          </a:prstGeom>
          <a:noFill/>
          <a:ln>
            <a:noFill/>
          </a:ln>
        </p:spPr>
        <p:txBody>
          <a:bodyPr spcFirstLastPara="1" wrap="square" lIns="91425" tIns="45700" rIns="91425" bIns="45700" anchor="t" anchorCtr="0">
            <a:noAutofit/>
          </a:bodyPr>
          <a:lstStyle/>
          <a:p>
            <a:pPr marL="342900" lvl="0" indent="-342900" algn="just" rtl="0">
              <a:spcBef>
                <a:spcPts val="0"/>
              </a:spcBef>
              <a:spcAft>
                <a:spcPts val="0"/>
              </a:spcAft>
              <a:buClr>
                <a:schemeClr val="dk1"/>
              </a:buClr>
              <a:buSzPts val="2400"/>
              <a:buFont typeface="Times New Roman"/>
              <a:buChar char="•"/>
            </a:pPr>
            <a:r>
              <a:rPr lang="en-US" sz="2400">
                <a:latin typeface="Times New Roman"/>
                <a:ea typeface="Times New Roman"/>
                <a:cs typeface="Times New Roman"/>
                <a:sym typeface="Times New Roman"/>
              </a:rPr>
              <a:t>Post-transcriptional modifications OF RNA accomplish two things: 1) Modifications help the RNA molecule to be recognized by molecules that mediate RNA translation into proteins; 2) During post-transcriptional processing, portions of the RNA chain that are not supposed to be translated into proteins are cut out of the sequence. In this way, post-transcriptional processing helps increase the efficiency of protein synthesis by allowing only specific protein- coding RNA to go on to be translated. Without post-transcriptional processing, protein synthesis could be significantly slowed, since it would take longer for translation machinery to recognize RNA molecules and significantly more RNA would have to be unnecessarily translated to achieve the same results.</a:t>
            </a:r>
            <a:endParaRPr sz="2400">
              <a:latin typeface="Times New Roman"/>
              <a:ea typeface="Times New Roman"/>
              <a:cs typeface="Times New Roman"/>
              <a:sym typeface="Times New Roman"/>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Google Shape;234;p37"/>
          <p:cNvSpPr txBox="1">
            <a:spLocks noGrp="1"/>
          </p:cNvSpPr>
          <p:nvPr>
            <p:ph type="title"/>
          </p:nvPr>
        </p:nvSpPr>
        <p:spPr>
          <a:xfrm>
            <a:off x="203200" y="591820"/>
            <a:ext cx="10972800" cy="5826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b="1">
                <a:latin typeface="Times New Roman"/>
                <a:ea typeface="Times New Roman"/>
                <a:cs typeface="Times New Roman"/>
                <a:sym typeface="Times New Roman"/>
              </a:rPr>
              <a:t>post transcriptional modification</a:t>
            </a:r>
            <a:br>
              <a:rPr lang="en-US" b="1">
                <a:latin typeface="Times New Roman"/>
                <a:ea typeface="Times New Roman"/>
                <a:cs typeface="Times New Roman"/>
                <a:sym typeface="Times New Roman"/>
              </a:rPr>
            </a:br>
            <a:endParaRPr/>
          </a:p>
        </p:txBody>
      </p:sp>
      <p:sp>
        <p:nvSpPr>
          <p:cNvPr id="235" name="Google Shape;235;p37"/>
          <p:cNvSpPr txBox="1">
            <a:spLocks noGrp="1"/>
          </p:cNvSpPr>
          <p:nvPr>
            <p:ph type="body" idx="1"/>
          </p:nvPr>
        </p:nvSpPr>
        <p:spPr>
          <a:xfrm>
            <a:off x="609600" y="1816100"/>
            <a:ext cx="10972800" cy="4311600"/>
          </a:xfrm>
          <a:prstGeom prst="rect">
            <a:avLst/>
          </a:prstGeom>
          <a:noFill/>
          <a:ln>
            <a:noFill/>
          </a:ln>
        </p:spPr>
        <p:txBody>
          <a:bodyPr spcFirstLastPara="1" wrap="square" lIns="91425" tIns="45700" rIns="91425" bIns="45700" anchor="t" anchorCtr="0">
            <a:noAutofit/>
          </a:bodyPr>
          <a:lstStyle/>
          <a:p>
            <a:pPr marL="342900" lvl="0" indent="-342900" algn="just" rtl="0">
              <a:spcBef>
                <a:spcPts val="0"/>
              </a:spcBef>
              <a:spcAft>
                <a:spcPts val="0"/>
              </a:spcAft>
              <a:buClr>
                <a:schemeClr val="dk1"/>
              </a:buClr>
              <a:buSzPts val="2400"/>
              <a:buFont typeface="Times New Roman"/>
              <a:buChar char="•"/>
            </a:pPr>
            <a:r>
              <a:rPr lang="en-US" sz="2400">
                <a:latin typeface="Times New Roman"/>
                <a:ea typeface="Times New Roman"/>
                <a:cs typeface="Times New Roman"/>
                <a:sym typeface="Times New Roman"/>
              </a:rPr>
              <a:t>Post-translational modification (PTM) refers to the covalent and generally enzymatic modification of proteins following protein biosynthesis. Proteins are synthesized by ribosomes translating mRNA into polypeptide chains, which may then undergo PTM to form the mature protein product. PTMs are important components in cell signaling, as for example when prohormones are converted to hormones.</a:t>
            </a:r>
            <a:endParaRPr sz="2400">
              <a:latin typeface="Times New Roman"/>
              <a:ea typeface="Times New Roman"/>
              <a:cs typeface="Times New Roman"/>
              <a:sym typeface="Times New Roman"/>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sp>
        <p:nvSpPr>
          <p:cNvPr id="240" name="Google Shape;240;p38"/>
          <p:cNvSpPr txBox="1">
            <a:spLocks noGrp="1"/>
          </p:cNvSpPr>
          <p:nvPr>
            <p:ph type="title"/>
          </p:nvPr>
        </p:nvSpPr>
        <p:spPr>
          <a:xfrm>
            <a:off x="360045" y="471805"/>
            <a:ext cx="10972800" cy="5826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2800" b="1">
                <a:latin typeface="Times New Roman"/>
                <a:ea typeface="Times New Roman"/>
                <a:cs typeface="Times New Roman"/>
                <a:sym typeface="Times New Roman"/>
              </a:rPr>
              <a:t>post transcriptional modification</a:t>
            </a:r>
            <a:br>
              <a:rPr lang="en-US" sz="2800" b="1">
                <a:latin typeface="Times New Roman"/>
                <a:ea typeface="Times New Roman"/>
                <a:cs typeface="Times New Roman"/>
                <a:sym typeface="Times New Roman"/>
              </a:rPr>
            </a:br>
            <a:endParaRPr sz="2800"/>
          </a:p>
        </p:txBody>
      </p:sp>
      <p:pic>
        <p:nvPicPr>
          <p:cNvPr id="241" name="Google Shape;241;p38" descr="800px-Insulin_path.svg"/>
          <p:cNvPicPr preferRelativeResize="0">
            <a:picLocks noGrp="1"/>
          </p:cNvPicPr>
          <p:nvPr>
            <p:ph type="body" idx="1"/>
          </p:nvPr>
        </p:nvPicPr>
        <p:blipFill rotWithShape="1">
          <a:blip r:embed="rId3">
            <a:alphaModFix/>
          </a:blip>
          <a:srcRect/>
          <a:stretch/>
        </p:blipFill>
        <p:spPr>
          <a:xfrm>
            <a:off x="4017010" y="1205865"/>
            <a:ext cx="4750500" cy="4953000"/>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45"/>
        <p:cNvGrpSpPr/>
        <p:nvPr/>
      </p:nvGrpSpPr>
      <p:grpSpPr>
        <a:xfrm>
          <a:off x="0" y="0"/>
          <a:ext cx="0" cy="0"/>
          <a:chOff x="0" y="0"/>
          <a:chExt cx="0" cy="0"/>
        </a:xfrm>
      </p:grpSpPr>
      <p:sp>
        <p:nvSpPr>
          <p:cNvPr id="246" name="Google Shape;246;p39"/>
          <p:cNvSpPr txBox="1">
            <a:spLocks noGrp="1"/>
          </p:cNvSpPr>
          <p:nvPr>
            <p:ph type="title"/>
          </p:nvPr>
        </p:nvSpPr>
        <p:spPr>
          <a:xfrm>
            <a:off x="469265" y="2676525"/>
            <a:ext cx="10972800" cy="1176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4400" b="1">
                <a:latin typeface="Times New Roman"/>
                <a:ea typeface="Times New Roman"/>
                <a:cs typeface="Times New Roman"/>
                <a:sym typeface="Times New Roman"/>
              </a:rPr>
              <a:t>THANK YOU</a:t>
            </a:r>
            <a:endParaRPr sz="4400" b="1">
              <a:latin typeface="Times New Roman"/>
              <a:ea typeface="Times New Roman"/>
              <a:cs typeface="Times New Roman"/>
              <a:sym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16"/>
          <p:cNvSpPr txBox="1">
            <a:spLocks noGrp="1"/>
          </p:cNvSpPr>
          <p:nvPr>
            <p:ph type="title"/>
          </p:nvPr>
        </p:nvSpPr>
        <p:spPr>
          <a:xfrm>
            <a:off x="609600" y="190500"/>
            <a:ext cx="10972800" cy="5826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2800" b="1">
                <a:latin typeface="Times New Roman"/>
                <a:ea typeface="Times New Roman"/>
                <a:cs typeface="Times New Roman"/>
                <a:sym typeface="Times New Roman"/>
              </a:rPr>
              <a:t>Prokaryotes</a:t>
            </a:r>
            <a:endParaRPr sz="2800" b="1">
              <a:latin typeface="Times New Roman"/>
              <a:ea typeface="Times New Roman"/>
              <a:cs typeface="Times New Roman"/>
              <a:sym typeface="Times New Roman"/>
            </a:endParaRPr>
          </a:p>
        </p:txBody>
      </p:sp>
      <p:sp>
        <p:nvSpPr>
          <p:cNvPr id="109" name="Google Shape;109;p16"/>
          <p:cNvSpPr txBox="1">
            <a:spLocks noGrp="1"/>
          </p:cNvSpPr>
          <p:nvPr>
            <p:ph type="body" idx="1"/>
          </p:nvPr>
        </p:nvSpPr>
        <p:spPr>
          <a:xfrm>
            <a:off x="609600" y="772795"/>
            <a:ext cx="10972800" cy="5355000"/>
          </a:xfrm>
          <a:prstGeom prst="rect">
            <a:avLst/>
          </a:prstGeom>
          <a:noFill/>
          <a:ln>
            <a:noFill/>
          </a:ln>
        </p:spPr>
        <p:txBody>
          <a:bodyPr spcFirstLastPara="1" wrap="square" lIns="91425" tIns="45700" rIns="91425" bIns="45700" anchor="t" anchorCtr="0">
            <a:noAutofit/>
          </a:bodyPr>
          <a:lstStyle/>
          <a:p>
            <a:pPr marL="342900" lvl="0" indent="-342900" algn="just" rtl="0">
              <a:spcBef>
                <a:spcPts val="0"/>
              </a:spcBef>
              <a:spcAft>
                <a:spcPts val="0"/>
              </a:spcAft>
              <a:buClr>
                <a:schemeClr val="dk1"/>
              </a:buClr>
              <a:buSzPts val="2400"/>
              <a:buFont typeface="Arial"/>
              <a:buChar char="•"/>
            </a:pPr>
            <a:r>
              <a:rPr lang="en-US" sz="2400">
                <a:solidFill>
                  <a:schemeClr val="dk1"/>
                </a:solidFill>
                <a:effectLst>
                  <a:outerShdw blurRad="38100" dist="19050" dir="2700000" algn="tl" rotWithShape="0">
                    <a:srgbClr val="000000">
                      <a:alpha val="40000"/>
                    </a:srgbClr>
                  </a:outerShdw>
                </a:effectLst>
                <a:latin typeface="Times New Roman"/>
                <a:ea typeface="Times New Roman"/>
                <a:cs typeface="Times New Roman"/>
                <a:sym typeface="Times New Roman"/>
              </a:rPr>
              <a:t>Occurs in cytoplasm </a:t>
            </a:r>
            <a:endParaRPr sz="2400">
              <a:solidFill>
                <a:schemeClr val="dk1"/>
              </a:solidFill>
              <a:effectLst>
                <a:outerShdw blurRad="38100" dist="19050" dir="2700000" algn="tl" rotWithShape="0">
                  <a:srgbClr val="000000">
                    <a:alpha val="40000"/>
                  </a:srgbClr>
                </a:outerShdw>
              </a:effectLst>
              <a:latin typeface="Times New Roman"/>
              <a:ea typeface="Times New Roman"/>
              <a:cs typeface="Times New Roman"/>
              <a:sym typeface="Times New Roman"/>
            </a:endParaRPr>
          </a:p>
          <a:p>
            <a:pPr marL="342900" lvl="0" indent="-342900" algn="just" rtl="0">
              <a:spcBef>
                <a:spcPts val="480"/>
              </a:spcBef>
              <a:spcAft>
                <a:spcPts val="0"/>
              </a:spcAft>
              <a:buClr>
                <a:schemeClr val="dk1"/>
              </a:buClr>
              <a:buSzPts val="2400"/>
              <a:buFont typeface="Arial"/>
              <a:buChar char="•"/>
            </a:pPr>
            <a:r>
              <a:rPr lang="en-US" sz="2400">
                <a:solidFill>
                  <a:schemeClr val="dk1"/>
                </a:solidFill>
                <a:effectLst>
                  <a:outerShdw blurRad="38100" dist="19050" dir="2700000" algn="tl" rotWithShape="0">
                    <a:srgbClr val="000000">
                      <a:alpha val="40000"/>
                    </a:srgbClr>
                  </a:outerShdw>
                </a:effectLst>
                <a:latin typeface="Times New Roman"/>
                <a:ea typeface="Times New Roman"/>
                <a:cs typeface="Times New Roman"/>
                <a:sym typeface="Times New Roman"/>
              </a:rPr>
              <a:t>Coupled transcription and translation </a:t>
            </a:r>
            <a:endParaRPr sz="2400">
              <a:solidFill>
                <a:schemeClr val="dk1"/>
              </a:solidFill>
              <a:effectLst>
                <a:outerShdw blurRad="38100" dist="19050" dir="2700000" algn="tl" rotWithShape="0">
                  <a:srgbClr val="000000">
                    <a:alpha val="40000"/>
                  </a:srgbClr>
                </a:outerShdw>
              </a:effectLst>
              <a:latin typeface="Times New Roman"/>
              <a:ea typeface="Times New Roman"/>
              <a:cs typeface="Times New Roman"/>
              <a:sym typeface="Times New Roman"/>
            </a:endParaRPr>
          </a:p>
          <a:p>
            <a:pPr marL="342900" lvl="0" indent="-342900" algn="just" rtl="0">
              <a:spcBef>
                <a:spcPts val="480"/>
              </a:spcBef>
              <a:spcAft>
                <a:spcPts val="0"/>
              </a:spcAft>
              <a:buClr>
                <a:schemeClr val="dk1"/>
              </a:buClr>
              <a:buSzPts val="2400"/>
              <a:buFont typeface="Arial"/>
              <a:buChar char="•"/>
            </a:pPr>
            <a:r>
              <a:rPr lang="en-US" sz="2400">
                <a:solidFill>
                  <a:schemeClr val="dk1"/>
                </a:solidFill>
                <a:effectLst>
                  <a:outerShdw blurRad="38100" dist="19050" dir="2700000" algn="tl" rotWithShape="0">
                    <a:srgbClr val="000000">
                      <a:alpha val="40000"/>
                    </a:srgbClr>
                  </a:outerShdw>
                </a:effectLst>
                <a:latin typeface="Times New Roman"/>
                <a:ea typeface="Times New Roman"/>
                <a:cs typeface="Times New Roman"/>
                <a:sym typeface="Times New Roman"/>
              </a:rPr>
              <a:t>No definte phase of occurance</a:t>
            </a:r>
            <a:endParaRPr sz="2400">
              <a:solidFill>
                <a:schemeClr val="dk1"/>
              </a:solidFill>
              <a:effectLst>
                <a:outerShdw blurRad="38100" dist="19050" dir="2700000" algn="tl" rotWithShape="0">
                  <a:srgbClr val="000000">
                    <a:alpha val="40000"/>
                  </a:srgbClr>
                </a:outerShdw>
              </a:effectLst>
              <a:latin typeface="Times New Roman"/>
              <a:ea typeface="Times New Roman"/>
              <a:cs typeface="Times New Roman"/>
              <a:sym typeface="Times New Roman"/>
            </a:endParaRPr>
          </a:p>
          <a:p>
            <a:pPr marL="342900" lvl="0" indent="-342900" algn="just" rtl="0">
              <a:spcBef>
                <a:spcPts val="480"/>
              </a:spcBef>
              <a:spcAft>
                <a:spcPts val="0"/>
              </a:spcAft>
              <a:buClr>
                <a:schemeClr val="dk1"/>
              </a:buClr>
              <a:buSzPts val="2400"/>
              <a:buFont typeface="Arial"/>
              <a:buChar char="•"/>
            </a:pPr>
            <a:r>
              <a:rPr lang="en-US" sz="2400">
                <a:solidFill>
                  <a:schemeClr val="dk1"/>
                </a:solidFill>
                <a:effectLst>
                  <a:outerShdw blurRad="38100" dist="19050" dir="2700000" algn="tl" rotWithShape="0">
                    <a:srgbClr val="000000">
                      <a:alpha val="40000"/>
                    </a:srgbClr>
                  </a:outerShdw>
                </a:effectLst>
                <a:latin typeface="Times New Roman"/>
                <a:ea typeface="Times New Roman"/>
                <a:cs typeface="Times New Roman"/>
                <a:sym typeface="Times New Roman"/>
              </a:rPr>
              <a:t>A single RNAP synthesizes mRNA tRNA and rRNA</a:t>
            </a:r>
            <a:endParaRPr sz="2400">
              <a:solidFill>
                <a:schemeClr val="dk1"/>
              </a:solidFill>
              <a:effectLst>
                <a:outerShdw blurRad="38100" dist="19050" dir="2700000" algn="tl" rotWithShape="0">
                  <a:srgbClr val="000000">
                    <a:alpha val="40000"/>
                  </a:srgbClr>
                </a:outerShdw>
              </a:effectLst>
              <a:latin typeface="Times New Roman"/>
              <a:ea typeface="Times New Roman"/>
              <a:cs typeface="Times New Roman"/>
              <a:sym typeface="Times New Roman"/>
            </a:endParaRPr>
          </a:p>
          <a:p>
            <a:pPr marL="342900" lvl="0" indent="-342900" algn="just" rtl="0">
              <a:spcBef>
                <a:spcPts val="480"/>
              </a:spcBef>
              <a:spcAft>
                <a:spcPts val="0"/>
              </a:spcAft>
              <a:buClr>
                <a:schemeClr val="dk1"/>
              </a:buClr>
              <a:buSzPts val="2400"/>
              <a:buFont typeface="Arial"/>
              <a:buChar char="•"/>
            </a:pPr>
            <a:r>
              <a:rPr lang="en-US" sz="2400">
                <a:solidFill>
                  <a:schemeClr val="dk1"/>
                </a:solidFill>
                <a:effectLst>
                  <a:outerShdw blurRad="38100" dist="19050" dir="2700000" algn="tl" rotWithShape="0">
                    <a:srgbClr val="000000">
                      <a:alpha val="40000"/>
                    </a:srgbClr>
                  </a:outerShdw>
                </a:effectLst>
                <a:latin typeface="Times New Roman"/>
                <a:ea typeface="Times New Roman"/>
                <a:cs typeface="Times New Roman"/>
                <a:sym typeface="Times New Roman"/>
              </a:rPr>
              <a:t>No initation factors required </a:t>
            </a:r>
            <a:endParaRPr sz="2400">
              <a:solidFill>
                <a:schemeClr val="dk1"/>
              </a:solidFill>
              <a:effectLst>
                <a:outerShdw blurRad="38100" dist="19050" dir="2700000" algn="tl" rotWithShape="0">
                  <a:srgbClr val="000000">
                    <a:alpha val="40000"/>
                  </a:srgbClr>
                </a:outerShdw>
              </a:effectLst>
              <a:latin typeface="Times New Roman"/>
              <a:ea typeface="Times New Roman"/>
              <a:cs typeface="Times New Roman"/>
              <a:sym typeface="Times New Roman"/>
            </a:endParaRPr>
          </a:p>
          <a:p>
            <a:pPr marL="342900" lvl="0" indent="-342900" algn="just" rtl="0">
              <a:spcBef>
                <a:spcPts val="480"/>
              </a:spcBef>
              <a:spcAft>
                <a:spcPts val="0"/>
              </a:spcAft>
              <a:buClr>
                <a:schemeClr val="dk1"/>
              </a:buClr>
              <a:buSzPts val="2400"/>
              <a:buFont typeface="Arial"/>
              <a:buChar char="•"/>
            </a:pPr>
            <a:r>
              <a:rPr lang="en-US" sz="2400">
                <a:solidFill>
                  <a:schemeClr val="dk1"/>
                </a:solidFill>
                <a:effectLst>
                  <a:outerShdw blurRad="38100" dist="19050" dir="2700000" algn="tl" rotWithShape="0">
                    <a:srgbClr val="000000">
                      <a:alpha val="40000"/>
                    </a:srgbClr>
                  </a:outerShdw>
                </a:effectLst>
                <a:latin typeface="Times New Roman"/>
                <a:ea typeface="Times New Roman"/>
                <a:cs typeface="Times New Roman"/>
                <a:sym typeface="Times New Roman"/>
              </a:rPr>
              <a:t>Polycistronic</a:t>
            </a:r>
            <a:endParaRPr sz="2400">
              <a:solidFill>
                <a:schemeClr val="dk1"/>
              </a:solidFill>
              <a:effectLst>
                <a:outerShdw blurRad="38100" dist="19050" dir="2700000" algn="tl" rotWithShape="0">
                  <a:srgbClr val="000000">
                    <a:alpha val="40000"/>
                  </a:srgbClr>
                </a:outerShdw>
              </a:effectLst>
              <a:latin typeface="Times New Roman"/>
              <a:ea typeface="Times New Roman"/>
              <a:cs typeface="Times New Roman"/>
              <a:sym typeface="Times New Roman"/>
            </a:endParaRPr>
          </a:p>
          <a:p>
            <a:pPr marL="342900" lvl="0" indent="-342900" algn="just" rtl="0">
              <a:spcBef>
                <a:spcPts val="560"/>
              </a:spcBef>
              <a:spcAft>
                <a:spcPts val="0"/>
              </a:spcAft>
              <a:buClr>
                <a:schemeClr val="dk1"/>
              </a:buClr>
              <a:buSzPts val="2800"/>
              <a:buFont typeface="Arial"/>
              <a:buChar char="•"/>
            </a:pPr>
            <a:r>
              <a:rPr lang="en-US" sz="2800" b="1">
                <a:solidFill>
                  <a:schemeClr val="dk1"/>
                </a:solidFill>
                <a:effectLst>
                  <a:outerShdw blurRad="38100" dist="19050" dir="2700000" algn="tl" rotWithShape="0">
                    <a:srgbClr val="000000">
                      <a:alpha val="40000"/>
                    </a:srgbClr>
                  </a:outerShdw>
                </a:effectLst>
                <a:latin typeface="Times New Roman"/>
                <a:ea typeface="Times New Roman"/>
                <a:cs typeface="Times New Roman"/>
                <a:sym typeface="Times New Roman"/>
              </a:rPr>
              <a:t>Eukaryotes</a:t>
            </a:r>
            <a:endParaRPr sz="2800" b="1">
              <a:solidFill>
                <a:schemeClr val="dk1"/>
              </a:solidFill>
              <a:effectLst>
                <a:outerShdw blurRad="38100" dist="19050" dir="2700000" algn="tl" rotWithShape="0">
                  <a:srgbClr val="000000">
                    <a:alpha val="40000"/>
                  </a:srgbClr>
                </a:outerShdw>
              </a:effectLst>
              <a:latin typeface="Times New Roman"/>
              <a:ea typeface="Times New Roman"/>
              <a:cs typeface="Times New Roman"/>
              <a:sym typeface="Times New Roman"/>
            </a:endParaRPr>
          </a:p>
          <a:p>
            <a:pPr marL="342900" lvl="0" indent="-342900" algn="just" rtl="0">
              <a:spcBef>
                <a:spcPts val="480"/>
              </a:spcBef>
              <a:spcAft>
                <a:spcPts val="0"/>
              </a:spcAft>
              <a:buClr>
                <a:schemeClr val="dk1"/>
              </a:buClr>
              <a:buSzPts val="2400"/>
              <a:buFont typeface="Arial"/>
              <a:buChar char="•"/>
            </a:pPr>
            <a:r>
              <a:rPr lang="en-US" sz="2400">
                <a:effectLst>
                  <a:outerShdw blurRad="38100" dist="19050" dir="2700000" algn="tl" rotWithShape="0">
                    <a:srgbClr val="000000">
                      <a:alpha val="40000"/>
                    </a:srgbClr>
                  </a:outerShdw>
                </a:effectLst>
                <a:latin typeface="Times New Roman"/>
                <a:ea typeface="Times New Roman"/>
                <a:cs typeface="Times New Roman"/>
                <a:sym typeface="Times New Roman"/>
              </a:rPr>
              <a:t>Ocurrs in nucleus</a:t>
            </a:r>
            <a:endParaRPr sz="2400">
              <a:solidFill>
                <a:schemeClr val="dk1"/>
              </a:solidFill>
              <a:effectLst>
                <a:outerShdw blurRad="38100" dist="19050" dir="2700000" algn="tl" rotWithShape="0">
                  <a:srgbClr val="000000">
                    <a:alpha val="40000"/>
                  </a:srgbClr>
                </a:outerShdw>
              </a:effectLst>
              <a:latin typeface="Times New Roman"/>
              <a:ea typeface="Times New Roman"/>
              <a:cs typeface="Times New Roman"/>
              <a:sym typeface="Times New Roman"/>
            </a:endParaRPr>
          </a:p>
          <a:p>
            <a:pPr marL="342900" lvl="0" indent="-342900" algn="just" rtl="0">
              <a:spcBef>
                <a:spcPts val="480"/>
              </a:spcBef>
              <a:spcAft>
                <a:spcPts val="0"/>
              </a:spcAft>
              <a:buClr>
                <a:schemeClr val="dk1"/>
              </a:buClr>
              <a:buSzPts val="2400"/>
              <a:buFont typeface="Arial"/>
              <a:buChar char="•"/>
            </a:pPr>
            <a:r>
              <a:rPr lang="en-US" sz="2400">
                <a:effectLst>
                  <a:outerShdw blurRad="38100" dist="19050" dir="2700000" algn="tl" rotWithShape="0">
                    <a:srgbClr val="000000">
                      <a:alpha val="40000"/>
                    </a:srgbClr>
                  </a:outerShdw>
                </a:effectLst>
                <a:latin typeface="Times New Roman"/>
                <a:ea typeface="Times New Roman"/>
                <a:cs typeface="Times New Roman"/>
                <a:sym typeface="Times New Roman"/>
              </a:rPr>
              <a:t>No coupling of translation and transcription</a:t>
            </a:r>
            <a:endParaRPr sz="2400">
              <a:solidFill>
                <a:schemeClr val="dk1"/>
              </a:solidFill>
              <a:effectLst>
                <a:outerShdw blurRad="38100" dist="19050" dir="2700000" algn="tl" rotWithShape="0">
                  <a:srgbClr val="000000">
                    <a:alpha val="40000"/>
                  </a:srgbClr>
                </a:outerShdw>
              </a:effectLst>
              <a:latin typeface="Times New Roman"/>
              <a:ea typeface="Times New Roman"/>
              <a:cs typeface="Times New Roman"/>
              <a:sym typeface="Times New Roman"/>
            </a:endParaRPr>
          </a:p>
          <a:p>
            <a:pPr marL="342900" lvl="0" indent="-342900" algn="just" rtl="0">
              <a:spcBef>
                <a:spcPts val="480"/>
              </a:spcBef>
              <a:spcAft>
                <a:spcPts val="0"/>
              </a:spcAft>
              <a:buClr>
                <a:schemeClr val="dk1"/>
              </a:buClr>
              <a:buSzPts val="2400"/>
              <a:buFont typeface="Arial"/>
              <a:buChar char="•"/>
            </a:pPr>
            <a:r>
              <a:rPr lang="en-US" sz="2400">
                <a:effectLst>
                  <a:outerShdw blurRad="38100" dist="19050" dir="2700000" algn="tl" rotWithShape="0">
                    <a:srgbClr val="000000">
                      <a:alpha val="40000"/>
                    </a:srgbClr>
                  </a:outerShdw>
                </a:effectLst>
                <a:latin typeface="Times New Roman"/>
                <a:ea typeface="Times New Roman"/>
                <a:cs typeface="Times New Roman"/>
                <a:sym typeface="Times New Roman"/>
              </a:rPr>
              <a:t>occure in G1 and G2 Phase</a:t>
            </a:r>
            <a:endParaRPr sz="2400">
              <a:solidFill>
                <a:schemeClr val="dk1"/>
              </a:solidFill>
              <a:effectLst>
                <a:outerShdw blurRad="38100" dist="19050" dir="2700000" algn="tl" rotWithShape="0">
                  <a:srgbClr val="000000">
                    <a:alpha val="40000"/>
                  </a:srgbClr>
                </a:outerShdw>
              </a:effectLst>
              <a:latin typeface="Times New Roman"/>
              <a:ea typeface="Times New Roman"/>
              <a:cs typeface="Times New Roman"/>
              <a:sym typeface="Times New Roman"/>
            </a:endParaRPr>
          </a:p>
          <a:p>
            <a:pPr marL="342900" lvl="0" indent="-342900" algn="just" rtl="0">
              <a:spcBef>
                <a:spcPts val="480"/>
              </a:spcBef>
              <a:spcAft>
                <a:spcPts val="0"/>
              </a:spcAft>
              <a:buClr>
                <a:schemeClr val="dk1"/>
              </a:buClr>
              <a:buSzPts val="2400"/>
              <a:buFont typeface="Arial"/>
              <a:buChar char="•"/>
            </a:pPr>
            <a:r>
              <a:rPr lang="en-US" sz="2400">
                <a:effectLst>
                  <a:outerShdw blurRad="38100" dist="19050" dir="2700000" algn="tl" rotWithShape="0">
                    <a:srgbClr val="000000">
                      <a:alpha val="40000"/>
                    </a:srgbClr>
                  </a:outerShdw>
                </a:effectLst>
                <a:latin typeface="Times New Roman"/>
                <a:ea typeface="Times New Roman"/>
                <a:cs typeface="Times New Roman"/>
                <a:sym typeface="Times New Roman"/>
              </a:rPr>
              <a:t>RNAP 1 2 3 synthesize rRNA tRNA mRNA</a:t>
            </a:r>
            <a:endParaRPr sz="2400">
              <a:solidFill>
                <a:schemeClr val="dk1"/>
              </a:solidFill>
              <a:effectLst>
                <a:outerShdw blurRad="38100" dist="19050" dir="2700000" algn="tl" rotWithShape="0">
                  <a:srgbClr val="000000">
                    <a:alpha val="40000"/>
                  </a:srgbClr>
                </a:outerShdw>
              </a:effectLst>
              <a:latin typeface="Times New Roman"/>
              <a:ea typeface="Times New Roman"/>
              <a:cs typeface="Times New Roman"/>
              <a:sym typeface="Times New Roman"/>
            </a:endParaRPr>
          </a:p>
          <a:p>
            <a:pPr marL="342900" lvl="0" indent="-342900" algn="just" rtl="0">
              <a:spcBef>
                <a:spcPts val="480"/>
              </a:spcBef>
              <a:spcAft>
                <a:spcPts val="0"/>
              </a:spcAft>
              <a:buClr>
                <a:schemeClr val="dk1"/>
              </a:buClr>
              <a:buSzPts val="2400"/>
              <a:buFont typeface="Arial"/>
              <a:buChar char="•"/>
            </a:pPr>
            <a:r>
              <a:rPr lang="en-US" sz="2400">
                <a:effectLst>
                  <a:outerShdw blurRad="38100" dist="19050" dir="2700000" algn="tl" rotWithShape="0">
                    <a:srgbClr val="000000">
                      <a:alpha val="40000"/>
                    </a:srgbClr>
                  </a:outerShdw>
                </a:effectLst>
                <a:latin typeface="Times New Roman"/>
                <a:ea typeface="Times New Roman"/>
                <a:cs typeface="Times New Roman"/>
                <a:sym typeface="Times New Roman"/>
              </a:rPr>
              <a:t>Factors required</a:t>
            </a:r>
            <a:endParaRPr sz="2400">
              <a:solidFill>
                <a:schemeClr val="dk1"/>
              </a:solidFill>
              <a:effectLst>
                <a:outerShdw blurRad="38100" dist="19050" dir="2700000" algn="tl" rotWithShape="0">
                  <a:srgbClr val="000000">
                    <a:alpha val="40000"/>
                  </a:srgbClr>
                </a:outerShdw>
              </a:effectLst>
              <a:latin typeface="Times New Roman"/>
              <a:ea typeface="Times New Roman"/>
              <a:cs typeface="Times New Roman"/>
              <a:sym typeface="Times New Roman"/>
            </a:endParaRPr>
          </a:p>
          <a:p>
            <a:pPr marL="342900" lvl="0" indent="-342900" algn="just" rtl="0">
              <a:spcBef>
                <a:spcPts val="480"/>
              </a:spcBef>
              <a:spcAft>
                <a:spcPts val="0"/>
              </a:spcAft>
              <a:buClr>
                <a:schemeClr val="dk1"/>
              </a:buClr>
              <a:buSzPts val="2400"/>
              <a:buFont typeface="Arial"/>
              <a:buChar char="•"/>
            </a:pPr>
            <a:r>
              <a:rPr lang="en-US" sz="2400">
                <a:effectLst>
                  <a:outerShdw blurRad="38100" dist="19050" dir="2700000" algn="tl" rotWithShape="0">
                    <a:srgbClr val="000000">
                      <a:alpha val="40000"/>
                    </a:srgbClr>
                  </a:outerShdw>
                </a:effectLst>
                <a:latin typeface="Times New Roman"/>
                <a:ea typeface="Times New Roman"/>
                <a:cs typeface="Times New Roman"/>
                <a:sym typeface="Times New Roman"/>
              </a:rPr>
              <a:t>Monocistronic</a:t>
            </a:r>
            <a:endParaRPr sz="2400">
              <a:solidFill>
                <a:schemeClr val="dk1"/>
              </a:solidFill>
              <a:effectLst>
                <a:outerShdw blurRad="38100" dist="19050" dir="2700000" algn="tl" rotWithShape="0">
                  <a:srgbClr val="000000">
                    <a:alpha val="40000"/>
                  </a:srgbClr>
                </a:outerShdw>
              </a:effectLst>
              <a:latin typeface="Times New Roman"/>
              <a:ea typeface="Times New Roman"/>
              <a:cs typeface="Times New Roman"/>
              <a:sym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17"/>
          <p:cNvSpPr txBox="1">
            <a:spLocks noGrp="1"/>
          </p:cNvSpPr>
          <p:nvPr>
            <p:ph type="title"/>
          </p:nvPr>
        </p:nvSpPr>
        <p:spPr>
          <a:xfrm>
            <a:off x="867410" y="154305"/>
            <a:ext cx="10972800" cy="5826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2800" b="1">
                <a:latin typeface="Times New Roman"/>
                <a:ea typeface="Times New Roman"/>
                <a:cs typeface="Times New Roman"/>
                <a:sym typeface="Times New Roman"/>
              </a:rPr>
              <a:t>Prokaryotic Transcription</a:t>
            </a:r>
            <a:endParaRPr sz="2800" b="1">
              <a:latin typeface="Times New Roman"/>
              <a:ea typeface="Times New Roman"/>
              <a:cs typeface="Times New Roman"/>
              <a:sym typeface="Times New Roman"/>
            </a:endParaRPr>
          </a:p>
        </p:txBody>
      </p:sp>
      <p:sp>
        <p:nvSpPr>
          <p:cNvPr id="115" name="Google Shape;115;p17"/>
          <p:cNvSpPr txBox="1">
            <a:spLocks noGrp="1"/>
          </p:cNvSpPr>
          <p:nvPr>
            <p:ph type="body" idx="1"/>
          </p:nvPr>
        </p:nvSpPr>
        <p:spPr>
          <a:xfrm>
            <a:off x="352425" y="1250315"/>
            <a:ext cx="10972800" cy="3533700"/>
          </a:xfrm>
          <a:prstGeom prst="rect">
            <a:avLst/>
          </a:prstGeom>
          <a:noFill/>
          <a:ln>
            <a:noFill/>
          </a:ln>
        </p:spPr>
        <p:txBody>
          <a:bodyPr spcFirstLastPara="1" wrap="square" lIns="91425" tIns="45700" rIns="91425" bIns="45700" anchor="t" anchorCtr="0">
            <a:noAutofit/>
          </a:bodyPr>
          <a:lstStyle/>
          <a:p>
            <a:pPr marL="342900" lvl="0" indent="-342900" algn="just" rtl="0">
              <a:spcBef>
                <a:spcPts val="0"/>
              </a:spcBef>
              <a:spcAft>
                <a:spcPts val="0"/>
              </a:spcAft>
              <a:buClr>
                <a:schemeClr val="dk1"/>
              </a:buClr>
              <a:buSzPts val="2400"/>
              <a:buFont typeface="Times New Roman"/>
              <a:buChar char="•"/>
            </a:pPr>
            <a:r>
              <a:rPr lang="en-US" sz="2400" b="1">
                <a:latin typeface="Times New Roman"/>
                <a:ea typeface="Times New Roman"/>
                <a:cs typeface="Times New Roman"/>
                <a:sym typeface="Times New Roman"/>
              </a:rPr>
              <a:t>RNA Polymerase</a:t>
            </a:r>
            <a:r>
              <a:rPr lang="en-US" sz="2400">
                <a:latin typeface="Times New Roman"/>
                <a:ea typeface="Times New Roman"/>
                <a:cs typeface="Times New Roman"/>
                <a:sym typeface="Times New Roman"/>
              </a:rPr>
              <a:t> is the enzyme that produces the mRNA molecule (just like DNA polymerase produced a new DNA molecule during DNA replication). Prokaryotes use the same RNA polymerase to transcribe all of their genes. In E. coli, the polymerase is composed of five polypeptide subunits. These subunits assemble every time a gene is transcribed, and they disassemble once transcription is complete. Each subunit has a unique role (which you do not need to memorize). The polymerase comprised of all five subunits is called the holoenzyme.</a:t>
            </a:r>
            <a:endParaRPr sz="2400">
              <a:latin typeface="Times New Roman"/>
              <a:ea typeface="Times New Roman"/>
              <a:cs typeface="Times New Roman"/>
              <a:sym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18"/>
          <p:cNvSpPr txBox="1">
            <a:spLocks noGrp="1"/>
          </p:cNvSpPr>
          <p:nvPr>
            <p:ph type="title"/>
          </p:nvPr>
        </p:nvSpPr>
        <p:spPr>
          <a:xfrm>
            <a:off x="609600" y="190500"/>
            <a:ext cx="10972800" cy="5826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2800" b="1">
                <a:latin typeface="Times New Roman"/>
                <a:ea typeface="Times New Roman"/>
                <a:cs typeface="Times New Roman"/>
                <a:sym typeface="Times New Roman"/>
              </a:rPr>
              <a:t>Initiation</a:t>
            </a:r>
            <a:endParaRPr sz="2800" b="1">
              <a:latin typeface="Times New Roman"/>
              <a:ea typeface="Times New Roman"/>
              <a:cs typeface="Times New Roman"/>
              <a:sym typeface="Times New Roman"/>
            </a:endParaRPr>
          </a:p>
        </p:txBody>
      </p:sp>
      <p:sp>
        <p:nvSpPr>
          <p:cNvPr id="121" name="Google Shape;121;p18"/>
          <p:cNvSpPr txBox="1">
            <a:spLocks noGrp="1"/>
          </p:cNvSpPr>
          <p:nvPr>
            <p:ph type="body" idx="1"/>
          </p:nvPr>
        </p:nvSpPr>
        <p:spPr>
          <a:xfrm>
            <a:off x="609600" y="1174750"/>
            <a:ext cx="10972800" cy="4953000"/>
          </a:xfrm>
          <a:prstGeom prst="rect">
            <a:avLst/>
          </a:prstGeom>
          <a:noFill/>
          <a:ln>
            <a:noFill/>
          </a:ln>
        </p:spPr>
        <p:txBody>
          <a:bodyPr spcFirstLastPara="1" wrap="square" lIns="91425" tIns="45700" rIns="91425" bIns="45700" anchor="t" anchorCtr="0">
            <a:noAutofit/>
          </a:bodyPr>
          <a:lstStyle/>
          <a:p>
            <a:pPr marL="342900" lvl="0" indent="-342900" algn="just" rtl="0">
              <a:spcBef>
                <a:spcPts val="0"/>
              </a:spcBef>
              <a:spcAft>
                <a:spcPts val="0"/>
              </a:spcAft>
              <a:buClr>
                <a:schemeClr val="dk1"/>
              </a:buClr>
              <a:buSzPts val="2400"/>
              <a:buFont typeface="Times New Roman"/>
              <a:buChar char="•"/>
            </a:pPr>
            <a:r>
              <a:rPr lang="en-US" sz="2400">
                <a:latin typeface="Times New Roman"/>
                <a:ea typeface="Times New Roman"/>
                <a:cs typeface="Times New Roman"/>
                <a:sym typeface="Times New Roman"/>
              </a:rPr>
              <a:t>Transcription in prokaryotes (and in eukaryotes) requires the DNA double helix to partially unwind in the region of mRNA synthesis. The region of unwinding is called a transcription bubble. The DNA sequence onto which the proteins and enzymes involved in transcription bind to initiate the process is called Ta promoter. In most cases, promoters exist upstream of the genes they regulate. The specific sequence of a promoter is very important because it determines whether the corresponding gene is transcribed all of the time, some of the time, or hardly at all. The structure and function of a prokaryotic promoter is relatively simple (Figure 1). One important sequence in the prokaryotic promoter is located 10 bases before the</a:t>
            </a:r>
            <a:r>
              <a:rPr lang="en-US" sz="2400"/>
              <a:t> </a:t>
            </a:r>
            <a:r>
              <a:rPr lang="en-US" sz="2400">
                <a:latin typeface="Times New Roman"/>
                <a:ea typeface="Times New Roman"/>
                <a:cs typeface="Times New Roman"/>
                <a:sym typeface="Times New Roman"/>
              </a:rPr>
              <a:t>transcription start site (-10) and is commonly called the TATA box.</a:t>
            </a:r>
            <a:endParaRPr sz="2400">
              <a:latin typeface="Times New Roman"/>
              <a:ea typeface="Times New Roman"/>
              <a:cs typeface="Times New Roman"/>
              <a:sym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19"/>
          <p:cNvSpPr txBox="1">
            <a:spLocks noGrp="1"/>
          </p:cNvSpPr>
          <p:nvPr>
            <p:ph type="title"/>
          </p:nvPr>
        </p:nvSpPr>
        <p:spPr>
          <a:xfrm>
            <a:off x="231140" y="85090"/>
            <a:ext cx="9084900" cy="582900"/>
          </a:xfrm>
          <a:prstGeom prst="rect">
            <a:avLst/>
          </a:prstGeom>
          <a:noFill/>
          <a:ln>
            <a:noFill/>
          </a:ln>
        </p:spPr>
        <p:txBody>
          <a:bodyPr spcFirstLastPara="1" wrap="square" lIns="91425" tIns="45700" rIns="91425" bIns="45700" anchor="ctr" anchorCtr="0">
            <a:noAutofit/>
          </a:bodyPr>
          <a:lstStyle/>
          <a:p>
            <a:pPr marL="0" lvl="0" indent="0" algn="just" rtl="0">
              <a:spcBef>
                <a:spcPts val="0"/>
              </a:spcBef>
              <a:spcAft>
                <a:spcPts val="0"/>
              </a:spcAft>
              <a:buNone/>
            </a:pPr>
            <a:r>
              <a:rPr lang="en-US" sz="2400" b="1">
                <a:latin typeface="Times New Roman"/>
                <a:ea typeface="Times New Roman"/>
                <a:cs typeface="Times New Roman"/>
                <a:sym typeface="Times New Roman"/>
              </a:rPr>
              <a:t>Initiation</a:t>
            </a:r>
            <a:endParaRPr sz="2400" b="1">
              <a:latin typeface="Times New Roman"/>
              <a:ea typeface="Times New Roman"/>
              <a:cs typeface="Times New Roman"/>
              <a:sym typeface="Times New Roman"/>
            </a:endParaRPr>
          </a:p>
        </p:txBody>
      </p:sp>
      <p:pic>
        <p:nvPicPr>
          <p:cNvPr id="127" name="Google Shape;127;p19" descr="Figure_15_02_01"/>
          <p:cNvPicPr preferRelativeResize="0">
            <a:picLocks noGrp="1"/>
          </p:cNvPicPr>
          <p:nvPr>
            <p:ph type="body" idx="1"/>
          </p:nvPr>
        </p:nvPicPr>
        <p:blipFill rotWithShape="1">
          <a:blip r:embed="rId3">
            <a:alphaModFix/>
          </a:blip>
          <a:srcRect/>
          <a:stretch/>
        </p:blipFill>
        <p:spPr>
          <a:xfrm>
            <a:off x="1205865" y="918845"/>
            <a:ext cx="8884800" cy="52998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0"/>
          <p:cNvSpPr txBox="1">
            <a:spLocks noGrp="1"/>
          </p:cNvSpPr>
          <p:nvPr>
            <p:ph type="title"/>
          </p:nvPr>
        </p:nvSpPr>
        <p:spPr>
          <a:xfrm>
            <a:off x="609600" y="190500"/>
            <a:ext cx="10972800" cy="5826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2800" b="1">
                <a:latin typeface="Times New Roman"/>
                <a:ea typeface="Times New Roman"/>
                <a:cs typeface="Times New Roman"/>
                <a:sym typeface="Times New Roman"/>
              </a:rPr>
              <a:t>Initiation</a:t>
            </a:r>
            <a:endParaRPr sz="2800" b="1">
              <a:latin typeface="Times New Roman"/>
              <a:ea typeface="Times New Roman"/>
              <a:cs typeface="Times New Roman"/>
              <a:sym typeface="Times New Roman"/>
            </a:endParaRPr>
          </a:p>
        </p:txBody>
      </p:sp>
      <p:sp>
        <p:nvSpPr>
          <p:cNvPr id="133" name="Google Shape;133;p20"/>
          <p:cNvSpPr txBox="1">
            <a:spLocks noGrp="1"/>
          </p:cNvSpPr>
          <p:nvPr>
            <p:ph type="body" idx="1"/>
          </p:nvPr>
        </p:nvSpPr>
        <p:spPr>
          <a:xfrm>
            <a:off x="412750" y="952500"/>
            <a:ext cx="10972800" cy="4953000"/>
          </a:xfrm>
          <a:prstGeom prst="rect">
            <a:avLst/>
          </a:prstGeom>
          <a:noFill/>
          <a:ln>
            <a:noFill/>
          </a:ln>
        </p:spPr>
        <p:txBody>
          <a:bodyPr spcFirstLastPara="1" wrap="square" lIns="91425" tIns="45700" rIns="91425" bIns="45700" anchor="t" anchorCtr="0">
            <a:noAutofit/>
          </a:bodyPr>
          <a:lstStyle/>
          <a:p>
            <a:pPr marL="342900" lvl="0" indent="-342900" algn="just" rtl="0">
              <a:spcBef>
                <a:spcPts val="0"/>
              </a:spcBef>
              <a:spcAft>
                <a:spcPts val="0"/>
              </a:spcAft>
              <a:buClr>
                <a:schemeClr val="dk1"/>
              </a:buClr>
              <a:buSzPts val="2400"/>
              <a:buFont typeface="Times New Roman"/>
              <a:buChar char="•"/>
            </a:pPr>
            <a:r>
              <a:rPr lang="en-US" sz="2400">
                <a:latin typeface="Times New Roman"/>
                <a:ea typeface="Times New Roman"/>
                <a:cs typeface="Times New Roman"/>
                <a:sym typeface="Times New Roman"/>
              </a:rPr>
              <a:t>To begin transcription, the RNA polymerase holoenzyme assembles at the promoter. The dissociation of σ allows the core enzyme to proceed along the DNA template, synthesizing mRNA by adding RNA nucleotides according to the base pairing rules, similar to the way a new DNA molecule is produced during DNA replication.  Only one of the two DNA strands is transcribed. The transcribed strand of DNA is called the template strand because it is the template for mRNA production. The mRNA product is complementary to the template strand and is almost identical to the other DNA strand, called the non-template strand, with the exception that RNA contains a uracil (U) in place of the thymine (T) found in DNA. Like DNA polymerase, RNA polymerase adds new nucleotides onto the 3′-OH group of the previous nucleotide.</a:t>
            </a:r>
            <a:endParaRPr sz="2400">
              <a:latin typeface="Times New Roman"/>
              <a:ea typeface="Times New Roman"/>
              <a:cs typeface="Times New Roman"/>
              <a:sym typeface="Times New Roman"/>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1"/>
          <p:cNvSpPr txBox="1">
            <a:spLocks noGrp="1"/>
          </p:cNvSpPr>
          <p:nvPr>
            <p:ph type="title"/>
          </p:nvPr>
        </p:nvSpPr>
        <p:spPr>
          <a:xfrm>
            <a:off x="925800" y="-468450"/>
            <a:ext cx="10656600" cy="12414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2800" b="1">
                <a:latin typeface="Times New Roman"/>
                <a:ea typeface="Times New Roman"/>
                <a:cs typeface="Times New Roman"/>
                <a:sym typeface="Times New Roman"/>
              </a:rPr>
              <a:t>Initiation</a:t>
            </a:r>
            <a:endParaRPr sz="2800" b="1">
              <a:latin typeface="Times New Roman"/>
              <a:ea typeface="Times New Roman"/>
              <a:cs typeface="Times New Roman"/>
              <a:sym typeface="Times New Roman"/>
            </a:endParaRPr>
          </a:p>
        </p:txBody>
      </p:sp>
      <p:sp>
        <p:nvSpPr>
          <p:cNvPr id="139" name="Google Shape;139;p21"/>
          <p:cNvSpPr txBox="1">
            <a:spLocks noGrp="1"/>
          </p:cNvSpPr>
          <p:nvPr>
            <p:ph type="body" idx="1"/>
          </p:nvPr>
        </p:nvSpPr>
        <p:spPr>
          <a:xfrm>
            <a:off x="0" y="323150"/>
            <a:ext cx="11910000" cy="5403300"/>
          </a:xfrm>
          <a:prstGeom prst="rect">
            <a:avLst/>
          </a:prstGeom>
          <a:noFill/>
          <a:ln>
            <a:noFill/>
          </a:ln>
        </p:spPr>
        <p:txBody>
          <a:bodyPr spcFirstLastPara="1" wrap="square" lIns="91425" tIns="45700" rIns="91425" bIns="45700" anchor="t" anchorCtr="0">
            <a:noAutofit/>
          </a:bodyPr>
          <a:lstStyle/>
          <a:p>
            <a:pPr marL="342900" lvl="0" indent="-342900" algn="just" rtl="0">
              <a:spcBef>
                <a:spcPts val="0"/>
              </a:spcBef>
              <a:spcAft>
                <a:spcPts val="0"/>
              </a:spcAft>
              <a:buClr>
                <a:schemeClr val="accent4"/>
              </a:buClr>
              <a:buSzPts val="2800"/>
              <a:buFont typeface="Times New Roman"/>
              <a:buChar char="•"/>
            </a:pPr>
            <a:r>
              <a:rPr lang="en-US" sz="2800">
                <a:solidFill>
                  <a:schemeClr val="accent4"/>
                </a:solidFill>
                <a:latin typeface="Times New Roman"/>
                <a:ea typeface="Times New Roman"/>
                <a:cs typeface="Times New Roman"/>
                <a:sym typeface="Times New Roman"/>
              </a:rPr>
              <a:t>This means that the growing mRNA strand is being synthesized in the 5′ to 3′ direction. Because DNA is anti-parallel,  this means that the RNA polymerase is moving in the 3′ to 5′ direction down the template strand </a:t>
            </a:r>
            <a:endParaRPr sz="2800">
              <a:solidFill>
                <a:schemeClr val="accent4"/>
              </a:solidFill>
              <a:latin typeface="Times New Roman"/>
              <a:ea typeface="Times New Roman"/>
              <a:cs typeface="Times New Roman"/>
              <a:sym typeface="Times New Roman"/>
            </a:endParaRPr>
          </a:p>
          <a:p>
            <a:pPr marL="0" lvl="0" indent="0" algn="just" rtl="0">
              <a:spcBef>
                <a:spcPts val="560"/>
              </a:spcBef>
              <a:spcAft>
                <a:spcPts val="0"/>
              </a:spcAft>
              <a:buClr>
                <a:schemeClr val="accent4"/>
              </a:buClr>
              <a:buSzPts val="2800"/>
              <a:buFont typeface="Arial"/>
              <a:buNone/>
            </a:pPr>
            <a:r>
              <a:rPr lang="en-US" sz="2800" b="1">
                <a:solidFill>
                  <a:schemeClr val="accent4"/>
                </a:solidFill>
                <a:latin typeface="Times New Roman"/>
                <a:ea typeface="Times New Roman"/>
                <a:cs typeface="Times New Roman"/>
                <a:sym typeface="Times New Roman"/>
              </a:rPr>
              <a:t>Elongation</a:t>
            </a:r>
            <a:endParaRPr sz="2800" b="1">
              <a:solidFill>
                <a:schemeClr val="accent4"/>
              </a:solidFill>
              <a:latin typeface="Times New Roman"/>
              <a:ea typeface="Times New Roman"/>
              <a:cs typeface="Times New Roman"/>
              <a:sym typeface="Times New Roman"/>
            </a:endParaRPr>
          </a:p>
          <a:p>
            <a:pPr marL="0" lvl="0" indent="0" algn="just" rtl="0">
              <a:spcBef>
                <a:spcPts val="560"/>
              </a:spcBef>
              <a:spcAft>
                <a:spcPts val="0"/>
              </a:spcAft>
              <a:buClr>
                <a:schemeClr val="accent4"/>
              </a:buClr>
              <a:buSzPts val="2800"/>
              <a:buFont typeface="Arial"/>
              <a:buNone/>
            </a:pPr>
            <a:r>
              <a:rPr lang="en-US" sz="2800">
                <a:solidFill>
                  <a:schemeClr val="accent4"/>
                </a:solidFill>
                <a:latin typeface="Times New Roman"/>
                <a:ea typeface="Times New Roman"/>
                <a:cs typeface="Times New Roman"/>
                <a:sym typeface="Times New Roman"/>
              </a:rPr>
              <a:t>As elongation proceeds, the DNA is continuously unwound ahead of the core enzyme as the hydrogen bonds that connect the complementary base pairs in the DNA double helix are broken (Figure 2). The DNA is rewound behind the core enzyme as the hydrogen bonds are reformed. The base pairing between DNA and RNA is not stable enough to maintain the stability of the mRNA synthesis components. Instead, the RNA polymerase acts as a stable linker between the DNA template and the newly forming RNA strand to ensure that elongation is not interrupted prematurely.</a:t>
            </a:r>
            <a:endParaRPr sz="2800">
              <a:solidFill>
                <a:schemeClr val="accent4"/>
              </a:solidFill>
              <a:latin typeface="Times New Roman"/>
              <a:ea typeface="Times New Roman"/>
              <a:cs typeface="Times New Roman"/>
              <a:sym typeface="Times New Roman"/>
            </a:endParaRPr>
          </a:p>
          <a:p>
            <a:pPr marL="0" lvl="0" indent="0" algn="just" rtl="0">
              <a:spcBef>
                <a:spcPts val="560"/>
              </a:spcBef>
              <a:spcAft>
                <a:spcPts val="0"/>
              </a:spcAft>
              <a:buClr>
                <a:schemeClr val="dk1"/>
              </a:buClr>
              <a:buSzPts val="2800"/>
              <a:buFont typeface="Arial"/>
              <a:buNone/>
            </a:pPr>
            <a:endParaRPr sz="2800">
              <a:solidFill>
                <a:schemeClr val="accent4"/>
              </a:solidFill>
              <a:latin typeface="Times New Roman"/>
              <a:ea typeface="Times New Roman"/>
              <a:cs typeface="Times New Roman"/>
              <a:sym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2"/>
          <p:cNvSpPr txBox="1">
            <a:spLocks noGrp="1"/>
          </p:cNvSpPr>
          <p:nvPr>
            <p:ph type="title"/>
          </p:nvPr>
        </p:nvSpPr>
        <p:spPr>
          <a:xfrm>
            <a:off x="609600" y="190500"/>
            <a:ext cx="10972800" cy="5826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2800" b="1">
                <a:latin typeface="Times New Roman"/>
                <a:ea typeface="Times New Roman"/>
                <a:cs typeface="Times New Roman"/>
                <a:sym typeface="Times New Roman"/>
              </a:rPr>
              <a:t>Elongation</a:t>
            </a:r>
            <a:endParaRPr sz="2800" b="1">
              <a:latin typeface="Times New Roman"/>
              <a:ea typeface="Times New Roman"/>
              <a:cs typeface="Times New Roman"/>
              <a:sym typeface="Times New Roman"/>
            </a:endParaRPr>
          </a:p>
        </p:txBody>
      </p:sp>
      <p:pic>
        <p:nvPicPr>
          <p:cNvPr id="145" name="Google Shape;145;p22" descr="Figure_15_02_02a"/>
          <p:cNvPicPr preferRelativeResize="0">
            <a:picLocks noGrp="1"/>
          </p:cNvPicPr>
          <p:nvPr>
            <p:ph type="body" idx="1"/>
          </p:nvPr>
        </p:nvPicPr>
        <p:blipFill rotWithShape="1">
          <a:blip r:embed="rId3">
            <a:alphaModFix/>
          </a:blip>
          <a:srcRect/>
          <a:stretch/>
        </p:blipFill>
        <p:spPr>
          <a:xfrm>
            <a:off x="1283335" y="1316355"/>
            <a:ext cx="8264400" cy="5051400"/>
          </a:xfrm>
          <a:prstGeom prst="rect">
            <a:avLst/>
          </a:prstGeom>
          <a:noFill/>
          <a:ln>
            <a:noFill/>
          </a:ln>
        </p:spPr>
      </p:pic>
    </p:spTree>
  </p:cSld>
  <p:clrMapOvr>
    <a:masterClrMapping/>
  </p:clrMapOvr>
</p:sld>
</file>

<file path=ppt/theme/theme1.xml><?xml version="1.0" encoding="utf-8"?>
<a:theme xmlns:a="http://schemas.openxmlformats.org/drawingml/2006/main" name="Blue Waves">
  <a:themeElements>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2550</Words>
  <Application>Microsoft Office PowerPoint</Application>
  <PresentationFormat>Widescreen</PresentationFormat>
  <Paragraphs>92</Paragraphs>
  <Slides>26</Slides>
  <Notes>26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Times New Roman</vt:lpstr>
      <vt:lpstr>Blue Waves</vt:lpstr>
      <vt:lpstr>Overview</vt:lpstr>
      <vt:lpstr>Introduction</vt:lpstr>
      <vt:lpstr>Prokaryotes</vt:lpstr>
      <vt:lpstr>Prokaryotic Transcription</vt:lpstr>
      <vt:lpstr>Initiation</vt:lpstr>
      <vt:lpstr>Initiation</vt:lpstr>
      <vt:lpstr>Initiation</vt:lpstr>
      <vt:lpstr>Initiation</vt:lpstr>
      <vt:lpstr>Elongation</vt:lpstr>
      <vt:lpstr>Termination</vt:lpstr>
      <vt:lpstr>Termination</vt:lpstr>
      <vt:lpstr>Eukaryotes Transcription</vt:lpstr>
      <vt:lpstr>Initiation of Transcription in Eukaryotes</vt:lpstr>
      <vt:lpstr>Initiation of Transcription in Eukaryotes</vt:lpstr>
      <vt:lpstr>The Three Eukaryotic RNA Polymerases (RNAPs)</vt:lpstr>
      <vt:lpstr>Elongation</vt:lpstr>
      <vt:lpstr>Elongation</vt:lpstr>
      <vt:lpstr>Elongation</vt:lpstr>
      <vt:lpstr>Termination</vt:lpstr>
      <vt:lpstr>Termination</vt:lpstr>
      <vt:lpstr>Post transcriptional modification</vt:lpstr>
      <vt:lpstr>Post  transcriptional modification</vt:lpstr>
      <vt:lpstr>Post transcriptional modification</vt:lpstr>
      <vt:lpstr>post transcriptional modification </vt:lpstr>
      <vt:lpstr>post transcriptional modification </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dc:title>
  <cp:lastModifiedBy>Shahid Iqbal</cp:lastModifiedBy>
  <cp:revision>1</cp:revision>
  <dcterms:modified xsi:type="dcterms:W3CDTF">2020-05-02T06:58:55Z</dcterms:modified>
</cp:coreProperties>
</file>