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4" r:id="rId7"/>
    <p:sldId id="261" r:id="rId8"/>
    <p:sldId id="265" r:id="rId9"/>
    <p:sldId id="262" r:id="rId10"/>
    <p:sldId id="266" r:id="rId11"/>
    <p:sldId id="267" r:id="rId12"/>
    <p:sldId id="263"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1/23/2018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1/23/2018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1/23/2018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1/23/2018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Lecture 5</a:t>
            </a:r>
            <a:br>
              <a:rPr lang="en-US" sz="4400" dirty="0" smtClean="0"/>
            </a:br>
            <a:r>
              <a:rPr lang="en-US" sz="4400" dirty="0" smtClean="0"/>
              <a:t>Community Health &amp; Nutrition Programs</a:t>
            </a:r>
            <a:endParaRPr lang="en-US" sz="4400" dirty="0"/>
          </a:p>
        </p:txBody>
      </p:sp>
      <p:sp>
        <p:nvSpPr>
          <p:cNvPr id="3" name="Subtitle 2"/>
          <p:cNvSpPr>
            <a:spLocks noGrp="1"/>
          </p:cNvSpPr>
          <p:nvPr>
            <p:ph type="subTitle" idx="1"/>
          </p:nvPr>
        </p:nvSpPr>
        <p:spPr/>
        <p:txBody>
          <a:bodyPr/>
          <a:lstStyle/>
          <a:p>
            <a:endParaRPr lang="en-US" dirty="0" smtClean="0"/>
          </a:p>
          <a:p>
            <a:r>
              <a:rPr lang="en-US" dirty="0" smtClean="0"/>
              <a:t>By dr. </a:t>
            </a:r>
            <a:r>
              <a:rPr lang="en-US" dirty="0" err="1" smtClean="0"/>
              <a:t>umer</a:t>
            </a:r>
            <a:r>
              <a:rPr lang="en-US" dirty="0" smtClean="0"/>
              <a:t> farooq</a:t>
            </a:r>
            <a:endParaRPr lang="en-US" dirty="0"/>
          </a:p>
        </p:txBody>
      </p:sp>
    </p:spTree>
    <p:extLst>
      <p:ext uri="{BB962C8B-B14F-4D97-AF65-F5344CB8AC3E}">
        <p14:creationId xmlns:p14="http://schemas.microsoft.com/office/powerpoint/2010/main" val="531532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u="sng" dirty="0"/>
              <a:t>7. Evaluation Planning :</a:t>
            </a:r>
          </a:p>
          <a:p>
            <a:pPr algn="just"/>
            <a:r>
              <a:rPr lang="en-US" dirty="0"/>
              <a:t>With the Community Advisory Board (CAB), plan evaluations that can be used during the program to monitor progress (formative evaluation) and after the program to measure results (summative evaluation). Share the results of these evaluations with your CAB and other community </a:t>
            </a:r>
            <a:r>
              <a:rPr lang="en-US" dirty="0" smtClean="0"/>
              <a:t>members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2259" y="4317477"/>
            <a:ext cx="4479741" cy="2540524"/>
          </a:xfrm>
          <a:prstGeom prst="rect">
            <a:avLst/>
          </a:prstGeom>
        </p:spPr>
      </p:pic>
    </p:spTree>
    <p:extLst>
      <p:ext uri="{BB962C8B-B14F-4D97-AF65-F5344CB8AC3E}">
        <p14:creationId xmlns:p14="http://schemas.microsoft.com/office/powerpoint/2010/main" val="773999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847654"/>
            <a:ext cx="8946541" cy="4400745"/>
          </a:xfrm>
        </p:spPr>
        <p:txBody>
          <a:bodyPr/>
          <a:lstStyle/>
          <a:p>
            <a:pPr algn="just"/>
            <a:r>
              <a:rPr lang="en-US" u="sng" dirty="0"/>
              <a:t>8. Implementation :</a:t>
            </a:r>
          </a:p>
          <a:p>
            <a:pPr algn="just"/>
            <a:r>
              <a:rPr lang="en-US" dirty="0"/>
              <a:t>Implement the program. Keep the CAB and other contacts in the community aware of the project's successes and challenges. Be honest and open to suggestions to improve or re-direct the program</a:t>
            </a:r>
            <a:endParaRPr lang="en-US" u="sng"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5333" y="4232635"/>
            <a:ext cx="4586667" cy="2625365"/>
          </a:xfrm>
          <a:prstGeom prst="rect">
            <a:avLst/>
          </a:prstGeom>
        </p:spPr>
      </p:pic>
    </p:spTree>
    <p:extLst>
      <p:ext uri="{BB962C8B-B14F-4D97-AF65-F5344CB8AC3E}">
        <p14:creationId xmlns:p14="http://schemas.microsoft.com/office/powerpoint/2010/main" val="274630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357460"/>
            <a:ext cx="8946541" cy="4890939"/>
          </a:xfrm>
        </p:spPr>
        <p:txBody>
          <a:bodyPr>
            <a:normAutofit/>
          </a:bodyPr>
          <a:lstStyle/>
          <a:p>
            <a:pPr algn="just"/>
            <a:r>
              <a:rPr lang="en-US" u="sng" dirty="0" smtClean="0"/>
              <a:t>9. Use Process Evaluation :</a:t>
            </a:r>
          </a:p>
          <a:p>
            <a:pPr algn="just"/>
            <a:r>
              <a:rPr lang="en-US" dirty="0"/>
              <a:t>Use process evaluation data to modify the program to improve it. Share aggregate data and </a:t>
            </a:r>
            <a:r>
              <a:rPr lang="en-US" dirty="0" smtClean="0"/>
              <a:t>analysis</a:t>
            </a:r>
          </a:p>
          <a:p>
            <a:pPr algn="just"/>
            <a:r>
              <a:rPr lang="en-US" u="sng" dirty="0" smtClean="0"/>
              <a:t>10. Outcome Evaluation: </a:t>
            </a:r>
          </a:p>
          <a:p>
            <a:pPr algn="just"/>
            <a:r>
              <a:rPr lang="en-US" dirty="0"/>
              <a:t>Use outcome evaluation data to document the program's impact. Share aggregate data and </a:t>
            </a:r>
            <a:r>
              <a:rPr lang="en-US" dirty="0" smtClean="0"/>
              <a:t>analysis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1134" y="3620955"/>
            <a:ext cx="3000866" cy="3237045"/>
          </a:xfrm>
          <a:prstGeom prst="rect">
            <a:avLst/>
          </a:prstGeom>
        </p:spPr>
      </p:pic>
    </p:spTree>
    <p:extLst>
      <p:ext uri="{BB962C8B-B14F-4D97-AF65-F5344CB8AC3E}">
        <p14:creationId xmlns:p14="http://schemas.microsoft.com/office/powerpoint/2010/main" val="1458385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074656"/>
            <a:ext cx="8097249" cy="5173743"/>
          </a:xfrm>
        </p:spPr>
        <p:txBody>
          <a:bodyPr>
            <a:normAutofit/>
          </a:bodyPr>
          <a:lstStyle/>
          <a:p>
            <a:pPr algn="just"/>
            <a:r>
              <a:rPr lang="en-US" u="sng" dirty="0"/>
              <a:t>11. Appreciation :</a:t>
            </a:r>
          </a:p>
          <a:p>
            <a:pPr algn="just"/>
            <a:r>
              <a:rPr lang="en-US" dirty="0"/>
              <a:t>Thank all who have contributed to program development and implementation and acknowledge their contributions</a:t>
            </a:r>
          </a:p>
          <a:p>
            <a:pPr algn="just"/>
            <a:r>
              <a:rPr lang="en-US" u="sng" dirty="0"/>
              <a:t>12. Publication :</a:t>
            </a:r>
          </a:p>
          <a:p>
            <a:pPr algn="just"/>
            <a:r>
              <a:rPr lang="en-US" dirty="0"/>
              <a:t>Disseminate program outcomes to all involved and to wider audiences. If you plan to publish, seek authority approval before beginning your project. Ask the CAB members if any would like to co-author with you. Draft articles must be reviewed with the CAB and other partners to maintain trust. Any publication should acknowledge the community partners by name. Any press interested in the program should interview key partners. Accept responsibility when confronted by the press for problems in a project and share credit for success. Get help from a communication expert when dealing with the press</a:t>
            </a:r>
            <a:endParaRPr lang="en-US" u="sng"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81733" y="4854805"/>
            <a:ext cx="3010267" cy="2003196"/>
          </a:xfrm>
          <a:prstGeom prst="rect">
            <a:avLst/>
          </a:prstGeom>
        </p:spPr>
      </p:pic>
    </p:spTree>
    <p:extLst>
      <p:ext uri="{BB962C8B-B14F-4D97-AF65-F5344CB8AC3E}">
        <p14:creationId xmlns:p14="http://schemas.microsoft.com/office/powerpoint/2010/main" val="233814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74" y="2950821"/>
            <a:ext cx="9404723" cy="1400530"/>
          </a:xfrm>
        </p:spPr>
        <p:txBody>
          <a:bodyPr/>
          <a:lstStyle/>
          <a:p>
            <a:r>
              <a:rPr lang="en-US" dirty="0" smtClean="0"/>
              <a:t>                      Thank You</a:t>
            </a:r>
            <a:endParaRPr lang="en-US" dirty="0"/>
          </a:p>
        </p:txBody>
      </p:sp>
    </p:spTree>
    <p:extLst>
      <p:ext uri="{BB962C8B-B14F-4D97-AF65-F5344CB8AC3E}">
        <p14:creationId xmlns:p14="http://schemas.microsoft.com/office/powerpoint/2010/main" val="424741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a:t>
            </a:r>
            <a:endParaRPr lang="en-US" dirty="0"/>
          </a:p>
        </p:txBody>
      </p:sp>
      <p:sp>
        <p:nvSpPr>
          <p:cNvPr id="3" name="Content Placeholder 2"/>
          <p:cNvSpPr>
            <a:spLocks noGrp="1"/>
          </p:cNvSpPr>
          <p:nvPr>
            <p:ph idx="1"/>
          </p:nvPr>
        </p:nvSpPr>
        <p:spPr>
          <a:xfrm>
            <a:off x="1103312" y="1853248"/>
            <a:ext cx="8946541" cy="4395151"/>
          </a:xfrm>
        </p:spPr>
        <p:txBody>
          <a:bodyPr/>
          <a:lstStyle/>
          <a:p>
            <a:pPr algn="just"/>
            <a:r>
              <a:rPr lang="en-US" dirty="0" smtClean="0"/>
              <a:t>“A program is an ongoing activity, which is carried out for an indefinite period of time till the achievement of objectives according to the specifications”</a:t>
            </a:r>
          </a:p>
          <a:p>
            <a:pPr algn="just"/>
            <a:r>
              <a:rPr lang="en-US" dirty="0" smtClean="0"/>
              <a:t>Example : Expanded Program of Immunization (EPI)</a:t>
            </a:r>
          </a:p>
          <a:p>
            <a:pPr algn="just"/>
            <a:r>
              <a:rPr lang="en-US" dirty="0" smtClean="0"/>
              <a:t>A) Vertical Program : A single program of health services for the community. The staff is concerned only with one activity </a:t>
            </a:r>
            <a:r>
              <a:rPr lang="en-US" dirty="0" err="1" smtClean="0"/>
              <a:t>e.g</a:t>
            </a:r>
            <a:r>
              <a:rPr lang="en-US" dirty="0" smtClean="0"/>
              <a:t> Immunization </a:t>
            </a:r>
          </a:p>
          <a:p>
            <a:pPr algn="just"/>
            <a:r>
              <a:rPr lang="en-US" dirty="0" smtClean="0"/>
              <a:t>Examples : EPI, Malaria Control Program, TB control Program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89097" y="4067554"/>
            <a:ext cx="2802903" cy="2790446"/>
          </a:xfrm>
          <a:prstGeom prst="rect">
            <a:avLst/>
          </a:prstGeom>
        </p:spPr>
      </p:pic>
    </p:spTree>
    <p:extLst>
      <p:ext uri="{BB962C8B-B14F-4D97-AF65-F5344CB8AC3E}">
        <p14:creationId xmlns:p14="http://schemas.microsoft.com/office/powerpoint/2010/main" val="2038652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668544"/>
            <a:ext cx="8946541" cy="4579855"/>
          </a:xfrm>
        </p:spPr>
        <p:txBody>
          <a:bodyPr/>
          <a:lstStyle/>
          <a:p>
            <a:pPr algn="just"/>
            <a:r>
              <a:rPr lang="en-US" dirty="0"/>
              <a:t>B) Horizontal Program : </a:t>
            </a:r>
            <a:r>
              <a:rPr lang="en-US" dirty="0" smtClean="0"/>
              <a:t>All </a:t>
            </a:r>
            <a:r>
              <a:rPr lang="en-US" dirty="0"/>
              <a:t>health service delivery program that covers the two dimensions of health i.e. personal health and community </a:t>
            </a:r>
            <a:r>
              <a:rPr lang="en-US" dirty="0" smtClean="0"/>
              <a:t>health</a:t>
            </a:r>
          </a:p>
          <a:p>
            <a:pPr algn="just"/>
            <a:r>
              <a:rPr lang="en-US" dirty="0" smtClean="0"/>
              <a:t>Examples : Social Action Plan (SAP I &amp; SAP II), National Program to Family Planning, Primary Health Care Programs (Benazir Program, Prime minister Program)</a:t>
            </a:r>
          </a:p>
          <a:p>
            <a:pPr algn="just"/>
            <a:r>
              <a:rPr lang="en-US" dirty="0" smtClean="0"/>
              <a:t>When a Vertical program is merged with existing health facility it becomes a Horizontal program</a:t>
            </a:r>
            <a:endParaRPr lang="en-US" dirty="0"/>
          </a:p>
          <a:p>
            <a:endParaRPr lang="en-US" dirty="0"/>
          </a:p>
        </p:txBody>
      </p:sp>
    </p:spTree>
    <p:extLst>
      <p:ext uri="{BB962C8B-B14F-4D97-AF65-F5344CB8AC3E}">
        <p14:creationId xmlns:p14="http://schemas.microsoft.com/office/powerpoint/2010/main" val="2897019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Health and Nutrition Programs</a:t>
            </a:r>
          </a:p>
        </p:txBody>
      </p:sp>
      <p:sp>
        <p:nvSpPr>
          <p:cNvPr id="3" name="Content Placeholder 2"/>
          <p:cNvSpPr>
            <a:spLocks noGrp="1"/>
          </p:cNvSpPr>
          <p:nvPr>
            <p:ph idx="1"/>
          </p:nvPr>
        </p:nvSpPr>
        <p:spPr>
          <a:xfrm>
            <a:off x="1103313" y="2052918"/>
            <a:ext cx="8323492" cy="4195481"/>
          </a:xfrm>
        </p:spPr>
        <p:txBody>
          <a:bodyPr>
            <a:normAutofit fontScale="92500" lnSpcReduction="10000"/>
          </a:bodyPr>
          <a:lstStyle/>
          <a:p>
            <a:r>
              <a:rPr lang="en-US" dirty="0"/>
              <a:t>Rapid improvements in health and nutrition in developing </a:t>
            </a:r>
            <a:r>
              <a:rPr lang="en-US"/>
              <a:t>countries </a:t>
            </a:r>
            <a:r>
              <a:rPr lang="en-US" smtClean="0"/>
              <a:t>can</a:t>
            </a:r>
            <a:r>
              <a:rPr lang="en-US" smtClean="0"/>
              <a:t> </a:t>
            </a:r>
            <a:r>
              <a:rPr lang="en-US" dirty="0"/>
              <a:t>be ascribed to specific, deliberate, health- and nutrition-related interventions and to changes in the underlying social, economic, and health </a:t>
            </a:r>
            <a:r>
              <a:rPr lang="en-US" dirty="0" smtClean="0"/>
              <a:t>environments</a:t>
            </a:r>
          </a:p>
          <a:p>
            <a:r>
              <a:rPr lang="en-US" dirty="0"/>
              <a:t>Community-based programs under many circumstances provide </a:t>
            </a:r>
            <a:r>
              <a:rPr lang="en-US" dirty="0" smtClean="0"/>
              <a:t>the </a:t>
            </a:r>
            <a:r>
              <a:rPr lang="en-US" dirty="0"/>
              <a:t>crucial </a:t>
            </a:r>
            <a:r>
              <a:rPr lang="en-US" dirty="0" smtClean="0"/>
              <a:t>contact </a:t>
            </a:r>
            <a:r>
              <a:rPr lang="en-US" dirty="0" smtClean="0"/>
              <a:t>of people with </a:t>
            </a:r>
            <a:r>
              <a:rPr lang="en-US" dirty="0" smtClean="0"/>
              <a:t>trained workers which is instrumental in improving health</a:t>
            </a:r>
          </a:p>
          <a:p>
            <a:r>
              <a:rPr lang="en-US" dirty="0"/>
              <a:t>In community-based programs, </a:t>
            </a:r>
            <a:r>
              <a:rPr lang="en-US" dirty="0" smtClean="0"/>
              <a:t>workers interact </a:t>
            </a:r>
            <a:r>
              <a:rPr lang="en-US" dirty="0"/>
              <a:t>with households to protect their health and nutrition and to facilitate access to treatment of </a:t>
            </a:r>
            <a:r>
              <a:rPr lang="en-US" dirty="0" smtClean="0"/>
              <a:t>sickness</a:t>
            </a:r>
          </a:p>
          <a:p>
            <a:r>
              <a:rPr lang="en-US" dirty="0"/>
              <a:t>Commonly, people go regularly to a central point in their community—for example, for growth monitoring and promotion—or are visited at home by a health and nutrition worker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78012" y="4673561"/>
            <a:ext cx="3113988" cy="2184439"/>
          </a:xfrm>
          <a:prstGeom prst="rect">
            <a:avLst/>
          </a:prstGeom>
        </p:spPr>
      </p:pic>
    </p:spTree>
    <p:extLst>
      <p:ext uri="{BB962C8B-B14F-4D97-AF65-F5344CB8AC3E}">
        <p14:creationId xmlns:p14="http://schemas.microsoft.com/office/powerpoint/2010/main" val="173787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Develop A Health Program</a:t>
            </a:r>
            <a:endParaRPr lang="en-US" dirty="0"/>
          </a:p>
        </p:txBody>
      </p:sp>
      <p:sp>
        <p:nvSpPr>
          <p:cNvPr id="3" name="Content Placeholder 2"/>
          <p:cNvSpPr>
            <a:spLocks noGrp="1"/>
          </p:cNvSpPr>
          <p:nvPr>
            <p:ph idx="1"/>
          </p:nvPr>
        </p:nvSpPr>
        <p:spPr/>
        <p:txBody>
          <a:bodyPr/>
          <a:lstStyle/>
          <a:p>
            <a:r>
              <a:rPr lang="en-US" u="sng" dirty="0" smtClean="0"/>
              <a:t>1. Consultation :</a:t>
            </a:r>
          </a:p>
          <a:p>
            <a:r>
              <a:rPr lang="en-US" dirty="0"/>
              <a:t>Match your interests with a community’s areas of concern. Consult with staff who are knowledgeable </a:t>
            </a:r>
            <a:r>
              <a:rPr lang="en-US" dirty="0" smtClean="0"/>
              <a:t>about area communities</a:t>
            </a:r>
          </a:p>
          <a:p>
            <a:r>
              <a:rPr lang="en-US" u="sng" dirty="0" smtClean="0"/>
              <a:t>2. Coordination :</a:t>
            </a:r>
          </a:p>
          <a:p>
            <a:r>
              <a:rPr lang="en-US" dirty="0"/>
              <a:t> Coordinate with other group members on how best to approach community leaders and other </a:t>
            </a:r>
            <a:r>
              <a:rPr lang="en-US" dirty="0" smtClean="0"/>
              <a:t>community residents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4325815"/>
            <a:ext cx="4876800" cy="2532185"/>
          </a:xfrm>
          <a:prstGeom prst="rect">
            <a:avLst/>
          </a:prstGeom>
        </p:spPr>
      </p:pic>
    </p:spTree>
    <p:extLst>
      <p:ext uri="{BB962C8B-B14F-4D97-AF65-F5344CB8AC3E}">
        <p14:creationId xmlns:p14="http://schemas.microsoft.com/office/powerpoint/2010/main" val="378677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u="sng" dirty="0"/>
              <a:t>3. Discussion with Community :</a:t>
            </a:r>
          </a:p>
          <a:p>
            <a:r>
              <a:rPr lang="en-US" dirty="0"/>
              <a:t>Begin discussions with community leaders and community members about their health concerns. Let them know about the interests and resources your team could contribute to a health program. Meet in the community whenever possible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7819" y="3746648"/>
            <a:ext cx="3685291" cy="3111352"/>
          </a:xfrm>
          <a:prstGeom prst="rect">
            <a:avLst/>
          </a:prstGeom>
        </p:spPr>
      </p:pic>
    </p:spTree>
    <p:extLst>
      <p:ext uri="{BB962C8B-B14F-4D97-AF65-F5344CB8AC3E}">
        <p14:creationId xmlns:p14="http://schemas.microsoft.com/office/powerpoint/2010/main" val="61175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202266"/>
            <a:ext cx="8946541" cy="5046133"/>
          </a:xfrm>
        </p:spPr>
        <p:txBody>
          <a:bodyPr/>
          <a:lstStyle/>
          <a:p>
            <a:pPr algn="just"/>
            <a:r>
              <a:rPr lang="en-US" u="sng" dirty="0" smtClean="0"/>
              <a:t>4. Advisory Board :</a:t>
            </a:r>
          </a:p>
          <a:p>
            <a:pPr algn="just"/>
            <a:r>
              <a:rPr lang="en-US" dirty="0"/>
              <a:t>Form an advisory board that includes people who have been interviewed about community health needs. Or consult with the Division of Community Health to find an existing group who could serve as the advisory board. Work with this advisory board to find an area of common concern. Do not start with your own idea of what the topic or the approach should </a:t>
            </a:r>
            <a:r>
              <a:rPr lang="en-US" dirty="0" smtClean="0"/>
              <a:t>be</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4965" y="4100660"/>
            <a:ext cx="5567035" cy="2757340"/>
          </a:xfrm>
          <a:prstGeom prst="rect">
            <a:avLst/>
          </a:prstGeom>
        </p:spPr>
      </p:pic>
    </p:spTree>
    <p:extLst>
      <p:ext uri="{BB962C8B-B14F-4D97-AF65-F5344CB8AC3E}">
        <p14:creationId xmlns:p14="http://schemas.microsoft.com/office/powerpoint/2010/main" val="345688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u="sng" dirty="0"/>
              <a:t>5. Program Planning :</a:t>
            </a:r>
          </a:p>
          <a:p>
            <a:pPr algn="just"/>
            <a:r>
              <a:rPr lang="en-US" dirty="0"/>
              <a:t>Use a series of discussions with the advisory board and others to develop a program plan. Invite local health agencies and organizations to become partners in developing this community health program</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4186" y="3936703"/>
            <a:ext cx="4037814" cy="2921297"/>
          </a:xfrm>
          <a:prstGeom prst="rect">
            <a:avLst/>
          </a:prstGeom>
        </p:spPr>
      </p:pic>
    </p:spTree>
    <p:extLst>
      <p:ext uri="{BB962C8B-B14F-4D97-AF65-F5344CB8AC3E}">
        <p14:creationId xmlns:p14="http://schemas.microsoft.com/office/powerpoint/2010/main" val="342063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677970"/>
            <a:ext cx="8946541" cy="4570429"/>
          </a:xfrm>
        </p:spPr>
        <p:txBody>
          <a:bodyPr>
            <a:normAutofit/>
          </a:bodyPr>
          <a:lstStyle/>
          <a:p>
            <a:pPr algn="just"/>
            <a:r>
              <a:rPr lang="en-US" u="sng" dirty="0" smtClean="0"/>
              <a:t>6. Program Funding :</a:t>
            </a:r>
          </a:p>
          <a:p>
            <a:pPr algn="just"/>
            <a:r>
              <a:rPr lang="en-US" dirty="0"/>
              <a:t>If the program is intended to continue, make plans for financial sustainability. If it is not intended to continue, be sure everyone involved or contacted by the program knows those plans and when it will </a:t>
            </a:r>
            <a:r>
              <a:rPr lang="en-US" dirty="0" smtClean="0"/>
              <a:t>end</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3564" y="4703975"/>
            <a:ext cx="4948436" cy="2154025"/>
          </a:xfrm>
          <a:prstGeom prst="rect">
            <a:avLst/>
          </a:prstGeom>
        </p:spPr>
      </p:pic>
    </p:spTree>
    <p:extLst>
      <p:ext uri="{BB962C8B-B14F-4D97-AF65-F5344CB8AC3E}">
        <p14:creationId xmlns:p14="http://schemas.microsoft.com/office/powerpoint/2010/main" val="673864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141</TotalTime>
  <Words>765</Words>
  <Application>Microsoft Office PowerPoint</Application>
  <PresentationFormat>Widescreen</PresentationFormat>
  <Paragraphs>42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Ion</vt:lpstr>
      <vt:lpstr>Lecture 5 Community Health &amp; Nutrition Programs</vt:lpstr>
      <vt:lpstr>Program</vt:lpstr>
      <vt:lpstr>PowerPoint Presentation</vt:lpstr>
      <vt:lpstr>Community Health and Nutrition Programs</vt:lpstr>
      <vt:lpstr>Steps to Develop A Health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5 Community Health &amp; Nutrition Programs</dc:title>
  <dc:creator>umar farooq</dc:creator>
  <cp:lastModifiedBy>umar farooq</cp:lastModifiedBy>
  <cp:revision>26</cp:revision>
  <dcterms:created xsi:type="dcterms:W3CDTF">2018-01-22T06:09:50Z</dcterms:created>
  <dcterms:modified xsi:type="dcterms:W3CDTF">2018-01-23T01:55:08Z</dcterms:modified>
</cp:coreProperties>
</file>