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59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1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44C06-3CA4-4E78-9DA6-04BA8CFB4BB8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679D7-389A-43FD-BEAD-90C16E613F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079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44C06-3CA4-4E78-9DA6-04BA8CFB4BB8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679D7-389A-43FD-BEAD-90C16E613F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464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44C06-3CA4-4E78-9DA6-04BA8CFB4BB8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679D7-389A-43FD-BEAD-90C16E613F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1434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44C06-3CA4-4E78-9DA6-04BA8CFB4BB8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679D7-389A-43FD-BEAD-90C16E613FF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703167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44C06-3CA4-4E78-9DA6-04BA8CFB4BB8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679D7-389A-43FD-BEAD-90C16E613F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6044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44C06-3CA4-4E78-9DA6-04BA8CFB4BB8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679D7-389A-43FD-BEAD-90C16E613F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1069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44C06-3CA4-4E78-9DA6-04BA8CFB4BB8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679D7-389A-43FD-BEAD-90C16E613F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9914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44C06-3CA4-4E78-9DA6-04BA8CFB4BB8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679D7-389A-43FD-BEAD-90C16E613F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0200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44C06-3CA4-4E78-9DA6-04BA8CFB4BB8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679D7-389A-43FD-BEAD-90C16E613F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953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44C06-3CA4-4E78-9DA6-04BA8CFB4BB8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679D7-389A-43FD-BEAD-90C16E613F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229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44C06-3CA4-4E78-9DA6-04BA8CFB4BB8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679D7-389A-43FD-BEAD-90C16E613F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994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44C06-3CA4-4E78-9DA6-04BA8CFB4BB8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679D7-389A-43FD-BEAD-90C16E613F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349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44C06-3CA4-4E78-9DA6-04BA8CFB4BB8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679D7-389A-43FD-BEAD-90C16E613F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770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44C06-3CA4-4E78-9DA6-04BA8CFB4BB8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679D7-389A-43FD-BEAD-90C16E613F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123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44C06-3CA4-4E78-9DA6-04BA8CFB4BB8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679D7-389A-43FD-BEAD-90C16E613F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044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44C06-3CA4-4E78-9DA6-04BA8CFB4BB8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679D7-389A-43FD-BEAD-90C16E613F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020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44C06-3CA4-4E78-9DA6-04BA8CFB4BB8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679D7-389A-43FD-BEAD-90C16E613F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48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90744C06-3CA4-4E78-9DA6-04BA8CFB4BB8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4679D7-389A-43FD-BEAD-90C16E613F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61841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E701EA-68E5-422A-8A7B-BE87FEB275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9031" y="415829"/>
            <a:ext cx="8825658" cy="3329581"/>
          </a:xfrm>
        </p:spPr>
        <p:txBody>
          <a:bodyPr/>
          <a:lstStyle/>
          <a:p>
            <a:r>
              <a:rPr lang="en-US" sz="4800" b="1" dirty="0"/>
              <a:t>Memento Design pattern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89A6BC-8E61-4578-9B1A-0F6B8720FF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1326858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94525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F6B271-1DC8-4AFC-B552-3C6DB5E23B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Memento Design pattern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2DFF69-3418-4E45-8FBE-B44EE06B45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b="1" dirty="0"/>
              <a:t>Advantages</a:t>
            </a:r>
          </a:p>
          <a:p>
            <a:r>
              <a:rPr lang="en-US" dirty="0"/>
              <a:t>With out violate law of DP it save internal state of object</a:t>
            </a:r>
          </a:p>
          <a:p>
            <a:r>
              <a:rPr lang="en-US" dirty="0"/>
              <a:t>Eliminate the need of multiple creation object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2400" b="1" dirty="0"/>
              <a:t>Disadvantages</a:t>
            </a:r>
          </a:p>
          <a:p>
            <a:r>
              <a:rPr lang="en-US" dirty="0"/>
              <a:t>Saving and Restoring process is time consuming</a:t>
            </a:r>
          </a:p>
        </p:txBody>
      </p:sp>
    </p:spTree>
    <p:extLst>
      <p:ext uri="{BB962C8B-B14F-4D97-AF65-F5344CB8AC3E}">
        <p14:creationId xmlns:p14="http://schemas.microsoft.com/office/powerpoint/2010/main" val="13606591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0EC1B3-C2A1-41A8-938B-F502EEED79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Memento Design pattern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C4CF16-903B-4BF9-8A7A-D3AE3FE11A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Related Patterns </a:t>
            </a:r>
          </a:p>
          <a:p>
            <a:endParaRPr lang="en-US" dirty="0"/>
          </a:p>
          <a:p>
            <a:r>
              <a:rPr lang="en-US" dirty="0"/>
              <a:t>Command</a:t>
            </a:r>
          </a:p>
          <a:p>
            <a:r>
              <a:rPr lang="en-US" dirty="0"/>
              <a:t>Iterator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93781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2EEAD7-6649-4BAF-BFCE-DACA19DCF2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Memento Design pattern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9AB117-6462-4D30-8E01-BB63F16C89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b="1" dirty="0"/>
              <a:t>Intent</a:t>
            </a:r>
          </a:p>
          <a:p>
            <a:endParaRPr lang="en-US" b="1" dirty="0"/>
          </a:p>
          <a:p>
            <a:r>
              <a:rPr lang="en-US" b="1" dirty="0"/>
              <a:t>Memento</a:t>
            </a:r>
            <a:r>
              <a:rPr lang="en-US" dirty="0"/>
              <a:t>  is a behavior design pattern that lets u restore or undo the object status</a:t>
            </a:r>
          </a:p>
          <a:p>
            <a:endParaRPr lang="en-US" dirty="0"/>
          </a:p>
          <a:p>
            <a:r>
              <a:rPr lang="en-US" dirty="0"/>
              <a:t>Without violating the encapsulating , capture the object internal state without expose the internal structure, so that object roll back its previous state.</a:t>
            </a:r>
          </a:p>
          <a:p>
            <a:endParaRPr lang="en-US" dirty="0"/>
          </a:p>
          <a:p>
            <a:r>
              <a:rPr lang="en-US" dirty="0"/>
              <a:t>Also known as Token</a:t>
            </a:r>
          </a:p>
        </p:txBody>
      </p:sp>
    </p:spTree>
    <p:extLst>
      <p:ext uri="{BB962C8B-B14F-4D97-AF65-F5344CB8AC3E}">
        <p14:creationId xmlns:p14="http://schemas.microsoft.com/office/powerpoint/2010/main" val="15192645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AD432-4E52-4565-8169-FEB40314D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Memento Design pattern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4531BC-D77B-49BF-9BA3-1740BA9F36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b="1" dirty="0"/>
              <a:t>Motivation</a:t>
            </a:r>
          </a:p>
          <a:p>
            <a:endParaRPr lang="en-US" dirty="0"/>
          </a:p>
          <a:p>
            <a:r>
              <a:rPr lang="en-US" dirty="0"/>
              <a:t>it is needed to backtrack when a particular path proves unproductive.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The exploration of some complex data structure is done by many technical processes.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69156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30F82D-3C54-4F58-B799-13C3B0888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Memento Design pattern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2DF60-5697-4160-AC51-8009746F9B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b="1" dirty="0"/>
              <a:t>Participants</a:t>
            </a:r>
          </a:p>
          <a:p>
            <a:endParaRPr lang="en-US" dirty="0"/>
          </a:p>
          <a:p>
            <a:r>
              <a:rPr lang="en-US" dirty="0"/>
              <a:t>Memento </a:t>
            </a:r>
          </a:p>
          <a:p>
            <a:endParaRPr lang="en-US" dirty="0"/>
          </a:p>
          <a:p>
            <a:r>
              <a:rPr lang="en-US" dirty="0"/>
              <a:t>Originator</a:t>
            </a:r>
          </a:p>
          <a:p>
            <a:endParaRPr lang="en-US" dirty="0"/>
          </a:p>
          <a:p>
            <a:r>
              <a:rPr lang="en-US" dirty="0"/>
              <a:t>Caretaker</a:t>
            </a:r>
          </a:p>
        </p:txBody>
      </p:sp>
    </p:spTree>
    <p:extLst>
      <p:ext uri="{BB962C8B-B14F-4D97-AF65-F5344CB8AC3E}">
        <p14:creationId xmlns:p14="http://schemas.microsoft.com/office/powerpoint/2010/main" val="36934705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A646D3-DF2F-4EBD-97D8-1F7E4188FC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Memento Design pattern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1B6D31-3D8A-4A0A-B1D5-E873F3A65A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b="1" dirty="0"/>
              <a:t>Memento</a:t>
            </a:r>
          </a:p>
          <a:p>
            <a:endParaRPr lang="en-US" dirty="0"/>
          </a:p>
          <a:p>
            <a:r>
              <a:rPr lang="en-US" dirty="0"/>
              <a:t>It is actual state or it is simple object that contain basic state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CDA67695-BC36-4DD0-AFCD-2E5F5A2259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solidFill>
            <a:srgbClr val="F9F2F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rgbClr val="141412"/>
                </a:solidFill>
                <a:effectLst/>
                <a:latin typeface="-apple-system"/>
              </a:rPr>
              <a:t>Simple object that contains basic 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C7254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state</a:t>
            </a:r>
            <a: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rgbClr val="141412"/>
                </a:solidFill>
                <a:effectLst/>
                <a:latin typeface="-apple-system"/>
              </a:rPr>
              <a:t> storage and retrieval capabilities.</a:t>
            </a: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5141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95DC35-A364-4698-9488-720C9E0888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Memento Design pattern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D63E09-2EF2-494C-A120-053128F8FB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b="1" dirty="0"/>
              <a:t>Originator</a:t>
            </a:r>
            <a:r>
              <a:rPr lang="en-US" sz="2400" dirty="0"/>
              <a:t> </a:t>
            </a:r>
          </a:p>
          <a:p>
            <a:endParaRPr lang="en-US" dirty="0"/>
          </a:p>
          <a:p>
            <a:r>
              <a:rPr lang="en-US" dirty="0"/>
              <a:t>Its job to create a state or memento object</a:t>
            </a:r>
          </a:p>
          <a:p>
            <a:endParaRPr lang="en-US" dirty="0"/>
          </a:p>
          <a:p>
            <a:r>
              <a:rPr lang="en-US" dirty="0"/>
              <a:t>Its acting like memento generator or memory generator to save and restore</a:t>
            </a:r>
          </a:p>
        </p:txBody>
      </p:sp>
    </p:spTree>
    <p:extLst>
      <p:ext uri="{BB962C8B-B14F-4D97-AF65-F5344CB8AC3E}">
        <p14:creationId xmlns:p14="http://schemas.microsoft.com/office/powerpoint/2010/main" val="257187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5FE822-791F-46C1-93E9-AC25C27EF4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Memento Design pattern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B531C9-19B7-44CE-B36C-BC24C789F2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/>
              <a:t>Caretaker</a:t>
            </a:r>
            <a:endParaRPr lang="en-US" dirty="0"/>
          </a:p>
          <a:p>
            <a:r>
              <a:rPr lang="en-US" dirty="0"/>
              <a:t>Its imagine like a picture diary or photo book</a:t>
            </a:r>
          </a:p>
          <a:p>
            <a:r>
              <a:rPr lang="en-US" dirty="0"/>
              <a:t>Contain all previous mementos </a:t>
            </a:r>
          </a:p>
          <a:p>
            <a:r>
              <a:rPr lang="en-US" dirty="0"/>
              <a:t>Save all state inside Caretaker</a:t>
            </a:r>
          </a:p>
          <a:p>
            <a:pPr marL="0" indent="0">
              <a:buNone/>
            </a:pPr>
            <a:r>
              <a:rPr lang="en-US" dirty="0"/>
              <a:t>            </a:t>
            </a:r>
          </a:p>
          <a:p>
            <a:pPr marL="0" indent="0">
              <a:buNone/>
            </a:pPr>
            <a:r>
              <a:rPr lang="en-US" dirty="0"/>
              <a:t>                    Input                                                            Output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                        Internal behavior of code is unknown</a:t>
            </a:r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6859158B-25C1-48DE-BE8E-FD49FCC3C911}"/>
              </a:ext>
            </a:extLst>
          </p:cNvPr>
          <p:cNvCxnSpPr/>
          <p:nvPr/>
        </p:nvCxnSpPr>
        <p:spPr>
          <a:xfrm>
            <a:off x="3311611" y="4472167"/>
            <a:ext cx="117389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13BE7BE7-B121-4918-868C-619B93EB2327}"/>
              </a:ext>
            </a:extLst>
          </p:cNvPr>
          <p:cNvCxnSpPr/>
          <p:nvPr/>
        </p:nvCxnSpPr>
        <p:spPr>
          <a:xfrm>
            <a:off x="6096000" y="4472167"/>
            <a:ext cx="117389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3E0F3626-ABCC-4D9D-82D5-7B3B4E3CEAEE}"/>
              </a:ext>
            </a:extLst>
          </p:cNvPr>
          <p:cNvCxnSpPr>
            <a:cxnSpLocks/>
          </p:cNvCxnSpPr>
          <p:nvPr/>
        </p:nvCxnSpPr>
        <p:spPr>
          <a:xfrm>
            <a:off x="5270158" y="4934466"/>
            <a:ext cx="0" cy="5395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47D1CB9A-4823-4E1B-97BF-232F772D83C3}"/>
              </a:ext>
            </a:extLst>
          </p:cNvPr>
          <p:cNvSpPr/>
          <p:nvPr/>
        </p:nvSpPr>
        <p:spPr>
          <a:xfrm>
            <a:off x="4600840" y="4052038"/>
            <a:ext cx="1305683" cy="76611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Blackbox</a:t>
            </a:r>
          </a:p>
        </p:txBody>
      </p:sp>
    </p:spTree>
    <p:extLst>
      <p:ext uri="{BB962C8B-B14F-4D97-AF65-F5344CB8AC3E}">
        <p14:creationId xmlns:p14="http://schemas.microsoft.com/office/powerpoint/2010/main" val="17386414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E26DED-B39B-4AF7-8B56-8698FD4B0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Memento Design pattern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EA4CA4-86A7-41A1-B604-71BCC6EF2A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b="1" dirty="0"/>
              <a:t>UML Diagram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338CE6FE-F684-4A5E-9010-BAE81E630A54}"/>
              </a:ext>
            </a:extLst>
          </p:cNvPr>
          <p:cNvGrpSpPr/>
          <p:nvPr/>
        </p:nvGrpSpPr>
        <p:grpSpPr>
          <a:xfrm>
            <a:off x="1103311" y="2916195"/>
            <a:ext cx="3292225" cy="2088558"/>
            <a:chOff x="1103311" y="2916195"/>
            <a:chExt cx="3292225" cy="2088558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2BFD958-5751-42F3-86D5-F0E42569F14E}"/>
                </a:ext>
              </a:extLst>
            </p:cNvPr>
            <p:cNvSpPr/>
            <p:nvPr/>
          </p:nvSpPr>
          <p:spPr>
            <a:xfrm>
              <a:off x="1103312" y="2916195"/>
              <a:ext cx="3292224" cy="512805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Originator</a:t>
              </a:r>
              <a:r>
                <a:rPr lang="en-US" dirty="0"/>
                <a:t> 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7424C9F8-F563-4DEE-B8C0-E57FF2BCCFEA}"/>
                </a:ext>
              </a:extLst>
            </p:cNvPr>
            <p:cNvSpPr/>
            <p:nvPr/>
          </p:nvSpPr>
          <p:spPr>
            <a:xfrm>
              <a:off x="1103312" y="3470186"/>
              <a:ext cx="3292224" cy="512805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dirty="0"/>
                <a:t>-State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626A102C-D7F2-4937-81DF-2ADFAFB46C51}"/>
                </a:ext>
              </a:extLst>
            </p:cNvPr>
            <p:cNvSpPr/>
            <p:nvPr/>
          </p:nvSpPr>
          <p:spPr>
            <a:xfrm>
              <a:off x="1103311" y="3982991"/>
              <a:ext cx="3292225" cy="102176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dirty="0"/>
                <a:t>+SetMemento(in Memento)</a:t>
              </a:r>
            </a:p>
            <a:p>
              <a:r>
                <a:rPr lang="en-US" dirty="0"/>
                <a:t>+CreateMemento() </a:t>
              </a:r>
            </a:p>
            <a:p>
              <a:pPr algn="ctr"/>
              <a:endParaRPr lang="en-US" dirty="0"/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FCFB4B9E-BB73-42AB-8D3F-E57E9215D373}"/>
              </a:ext>
            </a:extLst>
          </p:cNvPr>
          <p:cNvGrpSpPr/>
          <p:nvPr/>
        </p:nvGrpSpPr>
        <p:grpSpPr>
          <a:xfrm>
            <a:off x="5165558" y="2905243"/>
            <a:ext cx="2069431" cy="2088558"/>
            <a:chOff x="1103311" y="2916195"/>
            <a:chExt cx="3292225" cy="2088558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DAD0DA30-1E09-45F5-9636-FB525564926C}"/>
                </a:ext>
              </a:extLst>
            </p:cNvPr>
            <p:cNvSpPr/>
            <p:nvPr/>
          </p:nvSpPr>
          <p:spPr>
            <a:xfrm>
              <a:off x="1103312" y="2916195"/>
              <a:ext cx="3292224" cy="512805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Memento</a:t>
              </a:r>
              <a:r>
                <a:rPr lang="en-US" dirty="0"/>
                <a:t> 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2B2D5C48-1F62-4D25-BAC4-66CBD1675369}"/>
                </a:ext>
              </a:extLst>
            </p:cNvPr>
            <p:cNvSpPr/>
            <p:nvPr/>
          </p:nvSpPr>
          <p:spPr>
            <a:xfrm>
              <a:off x="1103312" y="3470186"/>
              <a:ext cx="3292224" cy="512805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dirty="0"/>
                <a:t>-State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80974C04-83D1-4789-A22F-F2CD918930C6}"/>
                </a:ext>
              </a:extLst>
            </p:cNvPr>
            <p:cNvSpPr/>
            <p:nvPr/>
          </p:nvSpPr>
          <p:spPr>
            <a:xfrm>
              <a:off x="1103311" y="3982991"/>
              <a:ext cx="3292225" cy="102176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dirty="0"/>
                <a:t>+Getstate</a:t>
              </a:r>
            </a:p>
            <a:p>
              <a:r>
                <a:rPr lang="en-US" dirty="0"/>
                <a:t>+SetState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6B874AA8-0651-4F88-9AD7-B228951AABA7}"/>
              </a:ext>
            </a:extLst>
          </p:cNvPr>
          <p:cNvGrpSpPr/>
          <p:nvPr/>
        </p:nvGrpSpPr>
        <p:grpSpPr>
          <a:xfrm>
            <a:off x="9011544" y="3190309"/>
            <a:ext cx="1808331" cy="1400531"/>
            <a:chOff x="1103311" y="2916195"/>
            <a:chExt cx="3292225" cy="2088558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FA578828-E005-4EB1-B371-EBB522388AA1}"/>
                </a:ext>
              </a:extLst>
            </p:cNvPr>
            <p:cNvSpPr/>
            <p:nvPr/>
          </p:nvSpPr>
          <p:spPr>
            <a:xfrm>
              <a:off x="1103312" y="2916195"/>
              <a:ext cx="3292224" cy="512805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CareTaker</a:t>
              </a:r>
              <a:r>
                <a:rPr lang="en-US" dirty="0"/>
                <a:t> </a:t>
              </a: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6962B17E-555D-46D4-84A2-B6AF097868EC}"/>
                </a:ext>
              </a:extLst>
            </p:cNvPr>
            <p:cNvSpPr/>
            <p:nvPr/>
          </p:nvSpPr>
          <p:spPr>
            <a:xfrm>
              <a:off x="1103312" y="3470186"/>
              <a:ext cx="3292224" cy="512805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E55E0ABE-ED43-4077-85BA-CC870F37754D}"/>
                </a:ext>
              </a:extLst>
            </p:cNvPr>
            <p:cNvSpPr/>
            <p:nvPr/>
          </p:nvSpPr>
          <p:spPr>
            <a:xfrm>
              <a:off x="1103311" y="3982991"/>
              <a:ext cx="3292225" cy="102176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9" name="Rectangle: Single Corner Snipped 18">
            <a:extLst>
              <a:ext uri="{FF2B5EF4-FFF2-40B4-BE49-F238E27FC236}">
                <a16:creationId xmlns:a16="http://schemas.microsoft.com/office/drawing/2014/main" id="{BE94B962-D5DD-4673-A96F-6243AD20B960}"/>
              </a:ext>
            </a:extLst>
          </p:cNvPr>
          <p:cNvSpPr/>
          <p:nvPr/>
        </p:nvSpPr>
        <p:spPr>
          <a:xfrm>
            <a:off x="1103312" y="5337169"/>
            <a:ext cx="3548900" cy="742789"/>
          </a:xfrm>
          <a:prstGeom prst="snip1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return new Memento(state)</a:t>
            </a:r>
          </a:p>
        </p:txBody>
      </p:sp>
      <p:sp>
        <p:nvSpPr>
          <p:cNvPr id="20" name="Rectangle: Single Corner Snipped 19">
            <a:extLst>
              <a:ext uri="{FF2B5EF4-FFF2-40B4-BE49-F238E27FC236}">
                <a16:creationId xmlns:a16="http://schemas.microsoft.com/office/drawing/2014/main" id="{0A775A99-DC26-463C-9F27-4B753B77E564}"/>
              </a:ext>
            </a:extLst>
          </p:cNvPr>
          <p:cNvSpPr/>
          <p:nvPr/>
        </p:nvSpPr>
        <p:spPr>
          <a:xfrm>
            <a:off x="5786404" y="5337169"/>
            <a:ext cx="2897170" cy="742789"/>
          </a:xfrm>
          <a:prstGeom prst="snip1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state = m.GetState()</a:t>
            </a:r>
          </a:p>
        </p:txBody>
      </p:sp>
      <p:sp>
        <p:nvSpPr>
          <p:cNvPr id="21" name="Flowchart: Decision 20">
            <a:extLst>
              <a:ext uri="{FF2B5EF4-FFF2-40B4-BE49-F238E27FC236}">
                <a16:creationId xmlns:a16="http://schemas.microsoft.com/office/drawing/2014/main" id="{8F539601-C762-402E-8A0E-F1FF829570BE}"/>
              </a:ext>
            </a:extLst>
          </p:cNvPr>
          <p:cNvSpPr/>
          <p:nvPr/>
        </p:nvSpPr>
        <p:spPr>
          <a:xfrm>
            <a:off x="8683573" y="3843446"/>
            <a:ext cx="327969" cy="279089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7885A429-B237-4444-83E5-7EE4B67103E1}"/>
              </a:ext>
            </a:extLst>
          </p:cNvPr>
          <p:cNvCxnSpPr>
            <a:cxnSpLocks/>
            <a:stCxn id="21" idx="1"/>
          </p:cNvCxnSpPr>
          <p:nvPr/>
        </p:nvCxnSpPr>
        <p:spPr>
          <a:xfrm flipH="1">
            <a:off x="7234989" y="3982991"/>
            <a:ext cx="1448584" cy="21740"/>
          </a:xfrm>
          <a:prstGeom prst="straightConnector1">
            <a:avLst/>
          </a:prstGeom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39C43E7E-D080-4500-A6E1-1560DD5EA455}"/>
              </a:ext>
            </a:extLst>
          </p:cNvPr>
          <p:cNvCxnSpPr/>
          <p:nvPr/>
        </p:nvCxnSpPr>
        <p:spPr>
          <a:xfrm>
            <a:off x="4395536" y="4122535"/>
            <a:ext cx="77002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38672AC9-3E75-483C-90FE-21A88B647D1F}"/>
              </a:ext>
            </a:extLst>
          </p:cNvPr>
          <p:cNvCxnSpPr>
            <a:cxnSpLocks/>
          </p:cNvCxnSpPr>
          <p:nvPr/>
        </p:nvCxnSpPr>
        <p:spPr>
          <a:xfrm>
            <a:off x="4090737" y="4590840"/>
            <a:ext cx="0" cy="746329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382C5F91-8315-4002-A925-B7907FADB071}"/>
              </a:ext>
            </a:extLst>
          </p:cNvPr>
          <p:cNvCxnSpPr>
            <a:cxnSpLocks/>
          </p:cNvCxnSpPr>
          <p:nvPr/>
        </p:nvCxnSpPr>
        <p:spPr>
          <a:xfrm>
            <a:off x="4237515" y="4665574"/>
            <a:ext cx="1548889" cy="671595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BECDDA8B-CBA6-426A-9EDF-46D05655E0D1}"/>
              </a:ext>
            </a:extLst>
          </p:cNvPr>
          <p:cNvSpPr txBox="1"/>
          <p:nvPr/>
        </p:nvSpPr>
        <p:spPr>
          <a:xfrm>
            <a:off x="7562960" y="3534182"/>
            <a:ext cx="11206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Memento</a:t>
            </a:r>
          </a:p>
        </p:txBody>
      </p:sp>
    </p:spTree>
    <p:extLst>
      <p:ext uri="{BB962C8B-B14F-4D97-AF65-F5344CB8AC3E}">
        <p14:creationId xmlns:p14="http://schemas.microsoft.com/office/powerpoint/2010/main" val="8678093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947B8D-CB20-4ABB-A4AF-885AE4654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Memento Design pattern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8D43F0-27F0-4299-A8F9-B02C647AA6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/>
              <a:t>Examples</a:t>
            </a:r>
          </a:p>
          <a:p>
            <a:endParaRPr lang="en-US" dirty="0"/>
          </a:p>
          <a:p>
            <a:r>
              <a:rPr lang="en-US" dirty="0"/>
              <a:t>Micro-soft Word , Excel, Notepad etc.</a:t>
            </a:r>
          </a:p>
          <a:p>
            <a:endParaRPr lang="en-US" dirty="0"/>
          </a:p>
          <a:p>
            <a:r>
              <a:rPr lang="en-US" dirty="0"/>
              <a:t>Games , Database Transaction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Graph algorithm , back tracking algorithm</a:t>
            </a:r>
          </a:p>
          <a:p>
            <a:endParaRPr lang="en-US" dirty="0"/>
          </a:p>
          <a:p>
            <a:r>
              <a:rPr lang="en-US" dirty="0"/>
              <a:t>Television Volume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81183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141</TotalTime>
  <Words>275</Words>
  <Application>Microsoft Office PowerPoint</Application>
  <PresentationFormat>Widescreen</PresentationFormat>
  <Paragraphs>91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-apple-system</vt:lpstr>
      <vt:lpstr>Arial</vt:lpstr>
      <vt:lpstr>Century Gothic</vt:lpstr>
      <vt:lpstr>Courier New</vt:lpstr>
      <vt:lpstr>Wingdings 3</vt:lpstr>
      <vt:lpstr>Ion</vt:lpstr>
      <vt:lpstr>Memento Design pattern</vt:lpstr>
      <vt:lpstr>Memento Design pattern</vt:lpstr>
      <vt:lpstr>Memento Design pattern</vt:lpstr>
      <vt:lpstr>Memento Design pattern</vt:lpstr>
      <vt:lpstr>Memento Design pattern</vt:lpstr>
      <vt:lpstr>Memento Design pattern</vt:lpstr>
      <vt:lpstr>Memento Design pattern</vt:lpstr>
      <vt:lpstr>Memento Design pattern</vt:lpstr>
      <vt:lpstr>Memento Design pattern</vt:lpstr>
      <vt:lpstr>Memento Design pattern</vt:lpstr>
      <vt:lpstr>Memento Design pattern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Memento Design pattern</dc:title>
  <dc:creator>Shahbaz Engineer</dc:creator>
  <cp:lastModifiedBy>asma khan</cp:lastModifiedBy>
  <cp:revision>43</cp:revision>
  <dcterms:created xsi:type="dcterms:W3CDTF">2020-04-22T20:31:48Z</dcterms:created>
  <dcterms:modified xsi:type="dcterms:W3CDTF">2020-04-30T08:40:14Z</dcterms:modified>
</cp:coreProperties>
</file>