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C06-3CA4-4E78-9DA6-04BA8CFB4BB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79D7-389A-43FD-BEAD-90C16E613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7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C06-3CA4-4E78-9DA6-04BA8CFB4BB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79D7-389A-43FD-BEAD-90C16E613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6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C06-3CA4-4E78-9DA6-04BA8CFB4BB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79D7-389A-43FD-BEAD-90C16E613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43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C06-3CA4-4E78-9DA6-04BA8CFB4BB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79D7-389A-43FD-BEAD-90C16E613F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0316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C06-3CA4-4E78-9DA6-04BA8CFB4BB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79D7-389A-43FD-BEAD-90C16E613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04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C06-3CA4-4E78-9DA6-04BA8CFB4BB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79D7-389A-43FD-BEAD-90C16E613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0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C06-3CA4-4E78-9DA6-04BA8CFB4BB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79D7-389A-43FD-BEAD-90C16E613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91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C06-3CA4-4E78-9DA6-04BA8CFB4BB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79D7-389A-43FD-BEAD-90C16E613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20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C06-3CA4-4E78-9DA6-04BA8CFB4BB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79D7-389A-43FD-BEAD-90C16E613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5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C06-3CA4-4E78-9DA6-04BA8CFB4BB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79D7-389A-43FD-BEAD-90C16E613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2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C06-3CA4-4E78-9DA6-04BA8CFB4BB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79D7-389A-43FD-BEAD-90C16E613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9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C06-3CA4-4E78-9DA6-04BA8CFB4BB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79D7-389A-43FD-BEAD-90C16E613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4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C06-3CA4-4E78-9DA6-04BA8CFB4BB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79D7-389A-43FD-BEAD-90C16E613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7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C06-3CA4-4E78-9DA6-04BA8CFB4BB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79D7-389A-43FD-BEAD-90C16E613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2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C06-3CA4-4E78-9DA6-04BA8CFB4BB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79D7-389A-43FD-BEAD-90C16E613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4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C06-3CA4-4E78-9DA6-04BA8CFB4BB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79D7-389A-43FD-BEAD-90C16E613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2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C06-3CA4-4E78-9DA6-04BA8CFB4BB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79D7-389A-43FD-BEAD-90C16E613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744C06-3CA4-4E78-9DA6-04BA8CFB4BB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679D7-389A-43FD-BEAD-90C16E613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184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701EA-68E5-422A-8A7B-BE87FEB2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031" y="415829"/>
            <a:ext cx="8825658" cy="3329581"/>
          </a:xfrm>
        </p:spPr>
        <p:txBody>
          <a:bodyPr/>
          <a:lstStyle/>
          <a:p>
            <a:r>
              <a:rPr lang="en-US" sz="4800" b="1" dirty="0"/>
              <a:t>Memento Design pattern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89A6BC-8E61-4578-9B1A-0F6B8720F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32685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52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6B271-1DC8-4AFC-B552-3C6DB5E23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Memento Design pattern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DFF69-3418-4E45-8FBE-B44EE06B4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Advantages</a:t>
            </a:r>
          </a:p>
          <a:p>
            <a:r>
              <a:rPr lang="en-US" dirty="0"/>
              <a:t>With out violate law of DP it save internal state of object</a:t>
            </a:r>
          </a:p>
          <a:p>
            <a:r>
              <a:rPr lang="en-US" dirty="0"/>
              <a:t>Eliminate the need of multiple creation object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/>
              <a:t>Disadvantages</a:t>
            </a:r>
          </a:p>
          <a:p>
            <a:r>
              <a:rPr lang="en-US" dirty="0"/>
              <a:t>Saving and Restoring process is time consuming</a:t>
            </a:r>
          </a:p>
        </p:txBody>
      </p:sp>
    </p:spTree>
    <p:extLst>
      <p:ext uri="{BB962C8B-B14F-4D97-AF65-F5344CB8AC3E}">
        <p14:creationId xmlns:p14="http://schemas.microsoft.com/office/powerpoint/2010/main" val="1360659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EC1B3-C2A1-41A8-938B-F502EEED7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Memento Design pattern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4CF16-903B-4BF9-8A7A-D3AE3FE11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Related Patterns </a:t>
            </a:r>
          </a:p>
          <a:p>
            <a:endParaRPr lang="en-US" dirty="0"/>
          </a:p>
          <a:p>
            <a:r>
              <a:rPr lang="en-US" dirty="0"/>
              <a:t>Command</a:t>
            </a:r>
          </a:p>
          <a:p>
            <a:r>
              <a:rPr lang="en-US" dirty="0"/>
              <a:t>Iterator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EEAD7-6649-4BAF-BFCE-DACA19DCF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Memento Design pattern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B117-6462-4D30-8E01-BB63F16C8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Intent</a:t>
            </a:r>
          </a:p>
          <a:p>
            <a:endParaRPr lang="en-US" b="1" dirty="0"/>
          </a:p>
          <a:p>
            <a:r>
              <a:rPr lang="en-US" b="1" dirty="0"/>
              <a:t>Memento</a:t>
            </a:r>
            <a:r>
              <a:rPr lang="en-US" dirty="0"/>
              <a:t>  is a behavior design pattern that lets u restore or undo the object status</a:t>
            </a:r>
          </a:p>
          <a:p>
            <a:endParaRPr lang="en-US" dirty="0"/>
          </a:p>
          <a:p>
            <a:r>
              <a:rPr lang="en-US" dirty="0"/>
              <a:t>Without violating the encapsulating , capture the object internal state without expose the internal structure, so that object roll back its previous state.</a:t>
            </a:r>
          </a:p>
          <a:p>
            <a:endParaRPr lang="en-US" dirty="0"/>
          </a:p>
          <a:p>
            <a:r>
              <a:rPr lang="en-US" dirty="0"/>
              <a:t>Also known as Token</a:t>
            </a:r>
          </a:p>
        </p:txBody>
      </p:sp>
    </p:spTree>
    <p:extLst>
      <p:ext uri="{BB962C8B-B14F-4D97-AF65-F5344CB8AC3E}">
        <p14:creationId xmlns:p14="http://schemas.microsoft.com/office/powerpoint/2010/main" val="151926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AD432-4E52-4565-8169-FEB40314D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Memento Design pattern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531BC-D77B-49BF-9BA3-1740BA9F3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Motivation</a:t>
            </a:r>
          </a:p>
          <a:p>
            <a:endParaRPr lang="en-US" dirty="0"/>
          </a:p>
          <a:p>
            <a:r>
              <a:rPr lang="en-US" dirty="0"/>
              <a:t>it is needed to backtrack when a particular path proves unproductive.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exploration of some complex data structure is done by many technical processes.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91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0F82D-3C54-4F58-B799-13C3B0888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Memento Design pattern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2DF60-5697-4160-AC51-8009746F9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Participants</a:t>
            </a:r>
          </a:p>
          <a:p>
            <a:endParaRPr lang="en-US" dirty="0"/>
          </a:p>
          <a:p>
            <a:r>
              <a:rPr lang="en-US" dirty="0"/>
              <a:t>Memento </a:t>
            </a:r>
          </a:p>
          <a:p>
            <a:endParaRPr lang="en-US" dirty="0"/>
          </a:p>
          <a:p>
            <a:r>
              <a:rPr lang="en-US" dirty="0"/>
              <a:t>Originator</a:t>
            </a:r>
          </a:p>
          <a:p>
            <a:endParaRPr lang="en-US" dirty="0"/>
          </a:p>
          <a:p>
            <a:r>
              <a:rPr lang="en-US" dirty="0"/>
              <a:t>Caretaker</a:t>
            </a:r>
          </a:p>
        </p:txBody>
      </p:sp>
    </p:spTree>
    <p:extLst>
      <p:ext uri="{BB962C8B-B14F-4D97-AF65-F5344CB8AC3E}">
        <p14:creationId xmlns:p14="http://schemas.microsoft.com/office/powerpoint/2010/main" val="369347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646D3-DF2F-4EBD-97D8-1F7E4188F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Memento Design pattern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B6D31-3D8A-4A0A-B1D5-E873F3A65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Memento</a:t>
            </a:r>
          </a:p>
          <a:p>
            <a:endParaRPr lang="en-US" dirty="0"/>
          </a:p>
          <a:p>
            <a:r>
              <a:rPr lang="en-US" dirty="0"/>
              <a:t>It is actual state or it is simple object that contain basic state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DA67695-BC36-4DD0-AFCD-2E5F5A225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9F2F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141412"/>
                </a:solidFill>
                <a:effectLst/>
                <a:latin typeface="-apple-system"/>
              </a:rPr>
              <a:t>Simple object that contains basic 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C725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141412"/>
                </a:solidFill>
                <a:effectLst/>
                <a:latin typeface="-apple-system"/>
              </a:rPr>
              <a:t> storage and retrieval capabilities.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14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5DC35-A364-4698-9488-720C9E088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Memento Design pattern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63E09-2EF2-494C-A120-053128F8F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Originator</a:t>
            </a:r>
            <a:r>
              <a:rPr lang="en-US" sz="2400" dirty="0"/>
              <a:t> </a:t>
            </a:r>
          </a:p>
          <a:p>
            <a:endParaRPr lang="en-US" dirty="0"/>
          </a:p>
          <a:p>
            <a:r>
              <a:rPr lang="en-US" dirty="0"/>
              <a:t>Its job to create a state or memento object</a:t>
            </a:r>
          </a:p>
          <a:p>
            <a:endParaRPr lang="en-US" dirty="0"/>
          </a:p>
          <a:p>
            <a:r>
              <a:rPr lang="en-US" dirty="0"/>
              <a:t>Its acting like memento generator or memory generator to save and restore</a:t>
            </a:r>
          </a:p>
        </p:txBody>
      </p:sp>
    </p:spTree>
    <p:extLst>
      <p:ext uri="{BB962C8B-B14F-4D97-AF65-F5344CB8AC3E}">
        <p14:creationId xmlns:p14="http://schemas.microsoft.com/office/powerpoint/2010/main" val="25718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FE822-791F-46C1-93E9-AC25C27EF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Memento Design pattern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531C9-19B7-44CE-B36C-BC24C789F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Caretaker</a:t>
            </a:r>
            <a:endParaRPr lang="en-US" dirty="0"/>
          </a:p>
          <a:p>
            <a:r>
              <a:rPr lang="en-US" dirty="0"/>
              <a:t>Its imagine like a picture diary or photo book</a:t>
            </a:r>
          </a:p>
          <a:p>
            <a:r>
              <a:rPr lang="en-US" dirty="0"/>
              <a:t>Contain all previous mementos </a:t>
            </a:r>
          </a:p>
          <a:p>
            <a:r>
              <a:rPr lang="en-US" dirty="0"/>
              <a:t>Save all state inside Caretaker</a:t>
            </a:r>
          </a:p>
          <a:p>
            <a:pPr marL="0" indent="0">
              <a:buNone/>
            </a:pPr>
            <a:r>
              <a:rPr lang="en-US" dirty="0"/>
              <a:t>            </a:t>
            </a:r>
          </a:p>
          <a:p>
            <a:pPr marL="0" indent="0">
              <a:buNone/>
            </a:pPr>
            <a:r>
              <a:rPr lang="en-US" dirty="0"/>
              <a:t>                    Input                                                            Output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Internal behavior of code is unknown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859158B-25C1-48DE-BE8E-FD49FCC3C911}"/>
              </a:ext>
            </a:extLst>
          </p:cNvPr>
          <p:cNvCxnSpPr/>
          <p:nvPr/>
        </p:nvCxnSpPr>
        <p:spPr>
          <a:xfrm>
            <a:off x="3311611" y="4472167"/>
            <a:ext cx="11738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3BE7BE7-B121-4918-868C-619B93EB2327}"/>
              </a:ext>
            </a:extLst>
          </p:cNvPr>
          <p:cNvCxnSpPr/>
          <p:nvPr/>
        </p:nvCxnSpPr>
        <p:spPr>
          <a:xfrm>
            <a:off x="6096000" y="4472167"/>
            <a:ext cx="11738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E0F3626-ABCC-4D9D-82D5-7B3B4E3CEAEE}"/>
              </a:ext>
            </a:extLst>
          </p:cNvPr>
          <p:cNvCxnSpPr>
            <a:cxnSpLocks/>
          </p:cNvCxnSpPr>
          <p:nvPr/>
        </p:nvCxnSpPr>
        <p:spPr>
          <a:xfrm>
            <a:off x="5270158" y="4934466"/>
            <a:ext cx="0" cy="539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7D1CB9A-4823-4E1B-97BF-232F772D83C3}"/>
              </a:ext>
            </a:extLst>
          </p:cNvPr>
          <p:cNvSpPr/>
          <p:nvPr/>
        </p:nvSpPr>
        <p:spPr>
          <a:xfrm>
            <a:off x="4600840" y="4052038"/>
            <a:ext cx="1305683" cy="76611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Blackbox</a:t>
            </a:r>
          </a:p>
        </p:txBody>
      </p:sp>
    </p:spTree>
    <p:extLst>
      <p:ext uri="{BB962C8B-B14F-4D97-AF65-F5344CB8AC3E}">
        <p14:creationId xmlns:p14="http://schemas.microsoft.com/office/powerpoint/2010/main" val="1738641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6DED-B39B-4AF7-8B56-8698FD4B0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Memento Design pattern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A4CA4-86A7-41A1-B604-71BCC6EF2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UML Diagram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38CE6FE-F684-4A5E-9010-BAE81E630A54}"/>
              </a:ext>
            </a:extLst>
          </p:cNvPr>
          <p:cNvGrpSpPr/>
          <p:nvPr/>
        </p:nvGrpSpPr>
        <p:grpSpPr>
          <a:xfrm>
            <a:off x="1103311" y="2916195"/>
            <a:ext cx="3292225" cy="2088558"/>
            <a:chOff x="1103311" y="2916195"/>
            <a:chExt cx="3292225" cy="208855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BFD958-5751-42F3-86D5-F0E42569F14E}"/>
                </a:ext>
              </a:extLst>
            </p:cNvPr>
            <p:cNvSpPr/>
            <p:nvPr/>
          </p:nvSpPr>
          <p:spPr>
            <a:xfrm>
              <a:off x="1103312" y="2916195"/>
              <a:ext cx="3292224" cy="51280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Originator</a:t>
              </a:r>
              <a:r>
                <a:rPr lang="en-US" dirty="0"/>
                <a:t> 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424C9F8-F563-4DEE-B8C0-E57FF2BCCFEA}"/>
                </a:ext>
              </a:extLst>
            </p:cNvPr>
            <p:cNvSpPr/>
            <p:nvPr/>
          </p:nvSpPr>
          <p:spPr>
            <a:xfrm>
              <a:off x="1103312" y="3470186"/>
              <a:ext cx="3292224" cy="51280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-State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26A102C-D7F2-4937-81DF-2ADFAFB46C51}"/>
                </a:ext>
              </a:extLst>
            </p:cNvPr>
            <p:cNvSpPr/>
            <p:nvPr/>
          </p:nvSpPr>
          <p:spPr>
            <a:xfrm>
              <a:off x="1103311" y="3982991"/>
              <a:ext cx="3292225" cy="102176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+SetMemento(in Memento)</a:t>
              </a:r>
            </a:p>
            <a:p>
              <a:r>
                <a:rPr lang="en-US" dirty="0"/>
                <a:t>+CreateMemento() </a:t>
              </a:r>
            </a:p>
            <a:p>
              <a:pPr algn="ctr"/>
              <a:endParaRPr lang="en-US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CFB4B9E-BB73-42AB-8D3F-E57E9215D373}"/>
              </a:ext>
            </a:extLst>
          </p:cNvPr>
          <p:cNvGrpSpPr/>
          <p:nvPr/>
        </p:nvGrpSpPr>
        <p:grpSpPr>
          <a:xfrm>
            <a:off x="5165558" y="2905243"/>
            <a:ext cx="2069431" cy="2088558"/>
            <a:chOff x="1103311" y="2916195"/>
            <a:chExt cx="3292225" cy="208855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AD0DA30-1E09-45F5-9636-FB525564926C}"/>
                </a:ext>
              </a:extLst>
            </p:cNvPr>
            <p:cNvSpPr/>
            <p:nvPr/>
          </p:nvSpPr>
          <p:spPr>
            <a:xfrm>
              <a:off x="1103312" y="2916195"/>
              <a:ext cx="3292224" cy="51280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Memento</a:t>
              </a:r>
              <a:r>
                <a:rPr lang="en-US" dirty="0"/>
                <a:t> 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B2D5C48-1F62-4D25-BAC4-66CBD1675369}"/>
                </a:ext>
              </a:extLst>
            </p:cNvPr>
            <p:cNvSpPr/>
            <p:nvPr/>
          </p:nvSpPr>
          <p:spPr>
            <a:xfrm>
              <a:off x="1103312" y="3470186"/>
              <a:ext cx="3292224" cy="51280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-State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0974C04-83D1-4789-A22F-F2CD918930C6}"/>
                </a:ext>
              </a:extLst>
            </p:cNvPr>
            <p:cNvSpPr/>
            <p:nvPr/>
          </p:nvSpPr>
          <p:spPr>
            <a:xfrm>
              <a:off x="1103311" y="3982991"/>
              <a:ext cx="3292225" cy="102176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+Getstate</a:t>
              </a:r>
            </a:p>
            <a:p>
              <a:r>
                <a:rPr lang="en-US" dirty="0"/>
                <a:t>+SetState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B874AA8-0651-4F88-9AD7-B228951AABA7}"/>
              </a:ext>
            </a:extLst>
          </p:cNvPr>
          <p:cNvGrpSpPr/>
          <p:nvPr/>
        </p:nvGrpSpPr>
        <p:grpSpPr>
          <a:xfrm>
            <a:off x="9011544" y="3190309"/>
            <a:ext cx="1808331" cy="1400531"/>
            <a:chOff x="1103311" y="2916195"/>
            <a:chExt cx="3292225" cy="208855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A578828-E005-4EB1-B371-EBB522388AA1}"/>
                </a:ext>
              </a:extLst>
            </p:cNvPr>
            <p:cNvSpPr/>
            <p:nvPr/>
          </p:nvSpPr>
          <p:spPr>
            <a:xfrm>
              <a:off x="1103312" y="2916195"/>
              <a:ext cx="3292224" cy="51280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CareTaker</a:t>
              </a:r>
              <a:r>
                <a:rPr lang="en-US" dirty="0"/>
                <a:t> 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962B17E-555D-46D4-84A2-B6AF097868EC}"/>
                </a:ext>
              </a:extLst>
            </p:cNvPr>
            <p:cNvSpPr/>
            <p:nvPr/>
          </p:nvSpPr>
          <p:spPr>
            <a:xfrm>
              <a:off x="1103312" y="3470186"/>
              <a:ext cx="3292224" cy="51280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55E0ABE-ED43-4077-85BA-CC870F37754D}"/>
                </a:ext>
              </a:extLst>
            </p:cNvPr>
            <p:cNvSpPr/>
            <p:nvPr/>
          </p:nvSpPr>
          <p:spPr>
            <a:xfrm>
              <a:off x="1103311" y="3982991"/>
              <a:ext cx="3292225" cy="102176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Rectangle: Single Corner Snipped 18">
            <a:extLst>
              <a:ext uri="{FF2B5EF4-FFF2-40B4-BE49-F238E27FC236}">
                <a16:creationId xmlns:a16="http://schemas.microsoft.com/office/drawing/2014/main" id="{BE94B962-D5DD-4673-A96F-6243AD20B960}"/>
              </a:ext>
            </a:extLst>
          </p:cNvPr>
          <p:cNvSpPr/>
          <p:nvPr/>
        </p:nvSpPr>
        <p:spPr>
          <a:xfrm>
            <a:off x="1103312" y="5337169"/>
            <a:ext cx="3548900" cy="742789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return new Memento(state)</a:t>
            </a:r>
          </a:p>
        </p:txBody>
      </p:sp>
      <p:sp>
        <p:nvSpPr>
          <p:cNvPr id="20" name="Rectangle: Single Corner Snipped 19">
            <a:extLst>
              <a:ext uri="{FF2B5EF4-FFF2-40B4-BE49-F238E27FC236}">
                <a16:creationId xmlns:a16="http://schemas.microsoft.com/office/drawing/2014/main" id="{0A775A99-DC26-463C-9F27-4B753B77E564}"/>
              </a:ext>
            </a:extLst>
          </p:cNvPr>
          <p:cNvSpPr/>
          <p:nvPr/>
        </p:nvSpPr>
        <p:spPr>
          <a:xfrm>
            <a:off x="5786404" y="5337169"/>
            <a:ext cx="2897170" cy="742789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state = m.GetState()</a:t>
            </a:r>
          </a:p>
        </p:txBody>
      </p:sp>
      <p:sp>
        <p:nvSpPr>
          <p:cNvPr id="21" name="Flowchart: Decision 20">
            <a:extLst>
              <a:ext uri="{FF2B5EF4-FFF2-40B4-BE49-F238E27FC236}">
                <a16:creationId xmlns:a16="http://schemas.microsoft.com/office/drawing/2014/main" id="{8F539601-C762-402E-8A0E-F1FF829570BE}"/>
              </a:ext>
            </a:extLst>
          </p:cNvPr>
          <p:cNvSpPr/>
          <p:nvPr/>
        </p:nvSpPr>
        <p:spPr>
          <a:xfrm>
            <a:off x="8683573" y="3843446"/>
            <a:ext cx="327969" cy="27908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885A429-B237-4444-83E5-7EE4B67103E1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7234989" y="3982991"/>
            <a:ext cx="1448584" cy="2174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9C43E7E-D080-4500-A6E1-1560DD5EA455}"/>
              </a:ext>
            </a:extLst>
          </p:cNvPr>
          <p:cNvCxnSpPr/>
          <p:nvPr/>
        </p:nvCxnSpPr>
        <p:spPr>
          <a:xfrm>
            <a:off x="4395536" y="4122535"/>
            <a:ext cx="7700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8672AC9-3E75-483C-90FE-21A88B647D1F}"/>
              </a:ext>
            </a:extLst>
          </p:cNvPr>
          <p:cNvCxnSpPr>
            <a:cxnSpLocks/>
          </p:cNvCxnSpPr>
          <p:nvPr/>
        </p:nvCxnSpPr>
        <p:spPr>
          <a:xfrm>
            <a:off x="4090737" y="4590840"/>
            <a:ext cx="0" cy="746329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82C5F91-8315-4002-A925-B7907FADB071}"/>
              </a:ext>
            </a:extLst>
          </p:cNvPr>
          <p:cNvCxnSpPr>
            <a:cxnSpLocks/>
          </p:cNvCxnSpPr>
          <p:nvPr/>
        </p:nvCxnSpPr>
        <p:spPr>
          <a:xfrm>
            <a:off x="4237515" y="4665574"/>
            <a:ext cx="1548889" cy="67159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ECDDA8B-CBA6-426A-9EDF-46D05655E0D1}"/>
              </a:ext>
            </a:extLst>
          </p:cNvPr>
          <p:cNvSpPr txBox="1"/>
          <p:nvPr/>
        </p:nvSpPr>
        <p:spPr>
          <a:xfrm>
            <a:off x="7562960" y="3534182"/>
            <a:ext cx="1120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Memento</a:t>
            </a:r>
          </a:p>
        </p:txBody>
      </p:sp>
    </p:spTree>
    <p:extLst>
      <p:ext uri="{BB962C8B-B14F-4D97-AF65-F5344CB8AC3E}">
        <p14:creationId xmlns:p14="http://schemas.microsoft.com/office/powerpoint/2010/main" val="867809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47B8D-CB20-4ABB-A4AF-885AE4654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Memento Design pattern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D43F0-27F0-4299-A8F9-B02C647AA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Examples</a:t>
            </a:r>
          </a:p>
          <a:p>
            <a:endParaRPr lang="en-US" dirty="0"/>
          </a:p>
          <a:p>
            <a:r>
              <a:rPr lang="en-US" dirty="0"/>
              <a:t>Micro-soft Word , Excel, Notepad etc.</a:t>
            </a:r>
          </a:p>
          <a:p>
            <a:endParaRPr lang="en-US" dirty="0"/>
          </a:p>
          <a:p>
            <a:r>
              <a:rPr lang="en-US" dirty="0"/>
              <a:t>Games , Database Transaction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Graph algorithm , back tracking algorithm</a:t>
            </a:r>
          </a:p>
          <a:p>
            <a:endParaRPr lang="en-US" dirty="0"/>
          </a:p>
          <a:p>
            <a:r>
              <a:rPr lang="en-US" dirty="0"/>
              <a:t>Television Volume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18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141</TotalTime>
  <Words>275</Words>
  <Application>Microsoft Office PowerPoint</Application>
  <PresentationFormat>Widescreen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-apple-system</vt:lpstr>
      <vt:lpstr>Arial</vt:lpstr>
      <vt:lpstr>Century Gothic</vt:lpstr>
      <vt:lpstr>Courier New</vt:lpstr>
      <vt:lpstr>Wingdings 3</vt:lpstr>
      <vt:lpstr>Ion</vt:lpstr>
      <vt:lpstr>Memento Design pattern</vt:lpstr>
      <vt:lpstr>Memento Design pattern</vt:lpstr>
      <vt:lpstr>Memento Design pattern</vt:lpstr>
      <vt:lpstr>Memento Design pattern</vt:lpstr>
      <vt:lpstr>Memento Design pattern</vt:lpstr>
      <vt:lpstr>Memento Design pattern</vt:lpstr>
      <vt:lpstr>Memento Design pattern</vt:lpstr>
      <vt:lpstr>Memento Design pattern</vt:lpstr>
      <vt:lpstr>Memento Design pattern</vt:lpstr>
      <vt:lpstr>Memento Design pattern</vt:lpstr>
      <vt:lpstr>Memento Design pattern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Memento Design pattern</dc:title>
  <dc:creator>Shahbaz Engineer</dc:creator>
  <cp:lastModifiedBy>asma khan</cp:lastModifiedBy>
  <cp:revision>43</cp:revision>
  <dcterms:created xsi:type="dcterms:W3CDTF">2020-04-22T20:31:48Z</dcterms:created>
  <dcterms:modified xsi:type="dcterms:W3CDTF">2020-04-30T08:40:14Z</dcterms:modified>
</cp:coreProperties>
</file>