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59" r:id="rId5"/>
    <p:sldId id="264" r:id="rId6"/>
    <p:sldId id="295" r:id="rId7"/>
    <p:sldId id="280" r:id="rId8"/>
    <p:sldId id="265" r:id="rId9"/>
    <p:sldId id="296" r:id="rId10"/>
    <p:sldId id="297" r:id="rId11"/>
    <p:sldId id="298" r:id="rId12"/>
    <p:sldId id="299" r:id="rId13"/>
    <p:sldId id="314" r:id="rId14"/>
    <p:sldId id="300" r:id="rId15"/>
    <p:sldId id="301" r:id="rId16"/>
    <p:sldId id="302" r:id="rId17"/>
    <p:sldId id="303" r:id="rId18"/>
    <p:sldId id="271" r:id="rId19"/>
    <p:sldId id="304" r:id="rId20"/>
    <p:sldId id="305" r:id="rId21"/>
    <p:sldId id="306" r:id="rId22"/>
    <p:sldId id="307" r:id="rId23"/>
    <p:sldId id="273" r:id="rId24"/>
    <p:sldId id="308" r:id="rId25"/>
    <p:sldId id="269" r:id="rId26"/>
    <p:sldId id="274" r:id="rId27"/>
    <p:sldId id="275" r:id="rId28"/>
    <p:sldId id="276" r:id="rId29"/>
    <p:sldId id="309" r:id="rId30"/>
    <p:sldId id="310" r:id="rId31"/>
    <p:sldId id="311" r:id="rId32"/>
    <p:sldId id="312" r:id="rId33"/>
    <p:sldId id="313" r:id="rId34"/>
    <p:sldId id="292" r:id="rId35"/>
    <p:sldId id="290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image" Target="../media/image21.gif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image" Target="../media/image32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laptops, tablets, desktops, and servers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A47425E-7446-4BD4-950B-06306EBE98E7}">
      <dgm:prSet phldrT="[Text]"/>
      <dgm:spPr/>
      <dgm:t>
        <a:bodyPr/>
        <a:lstStyle/>
        <a:p>
          <a:r>
            <a:rPr lang="en-US" dirty="0" smtClean="0"/>
            <a:t>Describe the purpose and uses of smartphones, digital cameras, portable and digital media players, e-book readers, wearable devices, and game devices</a:t>
          </a:r>
          <a:endParaRPr lang="en-US" dirty="0"/>
        </a:p>
      </dgm:t>
    </dgm:pt>
    <dgm:pt modelId="{DB058A21-BFFA-4008-AA1C-01D005A2027B}" type="parTrans" cxnId="{18F103FD-03E3-48FC-88C5-A55D4AD501A2}">
      <dgm:prSet/>
      <dgm:spPr/>
      <dgm:t>
        <a:bodyPr/>
        <a:lstStyle/>
        <a:p>
          <a:endParaRPr lang="en-US"/>
        </a:p>
      </dgm:t>
    </dgm:pt>
    <dgm:pt modelId="{5F88DFC0-9AFC-49A6-B214-4E42577282F6}" type="sibTrans" cxnId="{18F103FD-03E3-48FC-88C5-A55D4AD501A2}">
      <dgm:prSet/>
      <dgm:spPr/>
      <dgm:t>
        <a:bodyPr/>
        <a:lstStyle/>
        <a:p>
          <a:endParaRPr lang="en-US"/>
        </a:p>
      </dgm:t>
    </dgm:pt>
    <dgm:pt modelId="{901C16EB-EEF6-4262-9A63-D23FBA52A1C5}">
      <dgm:prSet phldrT="[Text]"/>
      <dgm:spPr/>
      <dgm:t>
        <a:bodyPr/>
        <a:lstStyle/>
        <a:p>
          <a:r>
            <a:rPr lang="en-US" dirty="0" smtClean="0"/>
            <a:t>Explain the purpose of a browser, a search engine, and an online social network</a:t>
          </a:r>
          <a:endParaRPr lang="en-US" dirty="0"/>
        </a:p>
      </dgm:t>
    </dgm:pt>
    <dgm:pt modelId="{B5BAA9AD-E383-47A5-8705-7681AEF6308C}" type="sibTrans" cxnId="{69065C65-328A-45FE-98A9-3654959FF160}">
      <dgm:prSet/>
      <dgm:spPr/>
      <dgm:t>
        <a:bodyPr/>
        <a:lstStyle/>
        <a:p>
          <a:endParaRPr lang="en-US"/>
        </a:p>
      </dgm:t>
    </dgm:pt>
    <dgm:pt modelId="{E0B7AB40-22B1-41F6-B7E2-935DF45AFF33}" type="parTrans" cxnId="{69065C65-328A-45FE-98A9-3654959FF160}">
      <dgm:prSet/>
      <dgm:spPr/>
      <dgm:t>
        <a:bodyPr/>
        <a:lstStyle/>
        <a:p>
          <a:endParaRPr lang="en-US"/>
        </a:p>
      </dgm:t>
    </dgm:pt>
    <dgm:pt modelId="{4D10F580-10A4-4B69-BACA-4E64B4957590}">
      <dgm:prSet phldrT="[Text]"/>
      <dgm:spPr/>
      <dgm:t>
        <a:bodyPr/>
        <a:lstStyle/>
        <a:p>
          <a:r>
            <a:rPr lang="en-US" dirty="0" smtClean="0"/>
            <a:t>Differentiate the web from the Internet, and describe the relationship among the web, webpages, websites, and web servers</a:t>
          </a:r>
          <a:endParaRPr lang="en-US" dirty="0"/>
        </a:p>
      </dgm:t>
    </dgm:pt>
    <dgm:pt modelId="{146080FE-11EF-4B97-94FC-298B0327CC19}" type="sibTrans" cxnId="{9446C489-46E5-40E3-B298-6305F54A2C67}">
      <dgm:prSet/>
      <dgm:spPr/>
      <dgm:t>
        <a:bodyPr/>
        <a:lstStyle/>
        <a:p>
          <a:endParaRPr lang="en-US"/>
        </a:p>
      </dgm:t>
    </dgm:pt>
    <dgm:pt modelId="{B84A899F-5C71-475B-BA74-58E27CB247CF}" type="parTrans" cxnId="{9446C489-46E5-40E3-B298-6305F54A2C67}">
      <dgm:prSet/>
      <dgm:spPr/>
      <dgm:t>
        <a:bodyPr/>
        <a:lstStyle/>
        <a:p>
          <a:endParaRPr lang="en-US"/>
        </a:p>
      </dgm:t>
    </dgm:pt>
    <dgm:pt modelId="{A497B343-275B-4837-9084-3A43D69CA6EE}">
      <dgm:prSet phldrT="[Text]"/>
      <dgm:spPr/>
      <dgm:t>
        <a:bodyPr/>
        <a:lstStyle/>
        <a:p>
          <a:r>
            <a:rPr lang="en-US" dirty="0" smtClean="0"/>
            <a:t>Briefly explain various input options</a:t>
          </a:r>
          <a:endParaRPr lang="en-US" dirty="0"/>
        </a:p>
      </dgm:t>
    </dgm:pt>
    <dgm:pt modelId="{ADFAFD75-FCE9-4829-9236-20BA15EF1E3E}" type="sibTrans" cxnId="{A5B85BE5-1D10-4F31-93A5-15618325368E}">
      <dgm:prSet/>
      <dgm:spPr/>
      <dgm:t>
        <a:bodyPr/>
        <a:lstStyle/>
        <a:p>
          <a:endParaRPr lang="en-US"/>
        </a:p>
      </dgm:t>
    </dgm:pt>
    <dgm:pt modelId="{648A2172-4E3A-4F25-9FB1-548E17D33E65}" type="parTrans" cxnId="{A5B85BE5-1D10-4F31-93A5-15618325368E}">
      <dgm:prSet/>
      <dgm:spPr/>
      <dgm:t>
        <a:bodyPr/>
        <a:lstStyle/>
        <a:p>
          <a:endParaRPr lang="en-US"/>
        </a:p>
      </dgm:t>
    </dgm:pt>
    <dgm:pt modelId="{C1F25A9A-294C-4EDD-9534-4241F581D804}">
      <dgm:prSet phldrT="[Text]"/>
      <dgm:spPr/>
      <dgm:t>
        <a:bodyPr/>
        <a:lstStyle/>
        <a:p>
          <a:r>
            <a:rPr lang="en-US" dirty="0" smtClean="0"/>
            <a:t>Describe the relationship between data and information</a:t>
          </a:r>
          <a:endParaRPr lang="en-US" dirty="0"/>
        </a:p>
      </dgm:t>
    </dgm:pt>
    <dgm:pt modelId="{BD4DAC88-0CA5-47D6-BCE0-C36821242E85}" type="sibTrans" cxnId="{43DC4382-71A7-4FCA-AF7B-BC400F9A92D9}">
      <dgm:prSet/>
      <dgm:spPr/>
      <dgm:t>
        <a:bodyPr/>
        <a:lstStyle/>
        <a:p>
          <a:endParaRPr lang="en-US"/>
        </a:p>
      </dgm:t>
    </dgm:pt>
    <dgm:pt modelId="{973DF934-BC6E-465C-8AA6-E99266BE5317}" type="parTrans" cxnId="{43DC4382-71A7-4FCA-AF7B-BC400F9A92D9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EA4E9440-896F-4487-B416-F3817C8302D6}" type="pres">
      <dgm:prSet presAssocID="{8A47425E-7446-4BD4-950B-06306EBE98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A7B3C-C406-4F7D-9345-FB9B8835F02C}" type="pres">
      <dgm:prSet presAssocID="{5F88DFC0-9AFC-49A6-B214-4E42577282F6}" presName="sibTrans" presStyleCnt="0"/>
      <dgm:spPr/>
    </dgm:pt>
    <dgm:pt modelId="{247782FD-7A6A-4F40-A1D7-00D5AA965A8E}" type="pres">
      <dgm:prSet presAssocID="{C1F25A9A-294C-4EDD-9534-4241F581D8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FDEB-14A9-404C-AEDA-D8321CF028F6}" type="pres">
      <dgm:prSet presAssocID="{BD4DAC88-0CA5-47D6-BCE0-C36821242E85}" presName="sibTrans" presStyleCnt="0"/>
      <dgm:spPr/>
    </dgm:pt>
    <dgm:pt modelId="{715C2F6A-8E30-414D-A6D5-02F271F98A08}" type="pres">
      <dgm:prSet presAssocID="{A497B343-275B-4837-9084-3A43D69CA6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9F63F-BA7F-464C-820E-8C868ADF6C81}" type="pres">
      <dgm:prSet presAssocID="{ADFAFD75-FCE9-4829-9236-20BA15EF1E3E}" presName="sibTrans" presStyleCnt="0"/>
      <dgm:spPr/>
    </dgm:pt>
    <dgm:pt modelId="{6C841F80-75E4-4DD1-A0B7-E6AE16AFD200}" type="pres">
      <dgm:prSet presAssocID="{4D10F580-10A4-4B69-BACA-4E64B49575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E8C06-C6BC-40C9-B34C-A3460F74DAC2}" type="pres">
      <dgm:prSet presAssocID="{146080FE-11EF-4B97-94FC-298B0327CC19}" presName="sibTrans" presStyleCnt="0"/>
      <dgm:spPr/>
    </dgm:pt>
    <dgm:pt modelId="{46FD9A8A-9723-4A5B-BC8C-FD169AB4B772}" type="pres">
      <dgm:prSet presAssocID="{901C16EB-EEF6-4262-9A63-D23FBA52A1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6C489-46E5-40E3-B298-6305F54A2C67}" srcId="{3DE9E547-3C66-4E5D-9D07-0515EED2B913}" destId="{4D10F580-10A4-4B69-BACA-4E64B4957590}" srcOrd="4" destOrd="0" parTransId="{B84A899F-5C71-475B-BA74-58E27CB247CF}" sibTransId="{146080FE-11EF-4B97-94FC-298B0327CC19}"/>
    <dgm:cxn modelId="{69065C65-328A-45FE-98A9-3654959FF160}" srcId="{3DE9E547-3C66-4E5D-9D07-0515EED2B913}" destId="{901C16EB-EEF6-4262-9A63-D23FBA52A1C5}" srcOrd="5" destOrd="0" parTransId="{E0B7AB40-22B1-41F6-B7E2-935DF45AFF33}" sibTransId="{B5BAA9AD-E383-47A5-8705-7681AEF6308C}"/>
    <dgm:cxn modelId="{CCFAE137-1CC4-4FE6-B045-98E2BD738192}" type="presOf" srcId="{8A47425E-7446-4BD4-950B-06306EBE98E7}" destId="{EA4E9440-896F-4487-B416-F3817C8302D6}" srcOrd="0" destOrd="0" presId="urn:microsoft.com/office/officeart/2005/8/layout/default#1"/>
    <dgm:cxn modelId="{A4B8E5E9-148A-46FA-8254-D8AA892AAE95}" type="presOf" srcId="{901C16EB-EEF6-4262-9A63-D23FBA52A1C5}" destId="{46FD9A8A-9723-4A5B-BC8C-FD169AB4B772}" srcOrd="0" destOrd="0" presId="urn:microsoft.com/office/officeart/2005/8/layout/default#1"/>
    <dgm:cxn modelId="{A5B85BE5-1D10-4F31-93A5-15618325368E}" srcId="{3DE9E547-3C66-4E5D-9D07-0515EED2B913}" destId="{A497B343-275B-4837-9084-3A43D69CA6EE}" srcOrd="3" destOrd="0" parTransId="{648A2172-4E3A-4F25-9FB1-548E17D33E65}" sibTransId="{ADFAFD75-FCE9-4829-9236-20BA15EF1E3E}"/>
    <dgm:cxn modelId="{7A3CDD82-A5DC-432F-B77A-A94670C92B06}" type="presOf" srcId="{A497B343-275B-4837-9084-3A43D69CA6EE}" destId="{715C2F6A-8E30-414D-A6D5-02F271F98A08}" srcOrd="0" destOrd="0" presId="urn:microsoft.com/office/officeart/2005/8/layout/default#1"/>
    <dgm:cxn modelId="{D8C2608E-CE87-4636-A076-FD3F6025E844}" type="presOf" srcId="{4D10F580-10A4-4B69-BACA-4E64B4957590}" destId="{6C841F80-75E4-4DD1-A0B7-E6AE16AFD200}" srcOrd="0" destOrd="0" presId="urn:microsoft.com/office/officeart/2005/8/layout/default#1"/>
    <dgm:cxn modelId="{18F103FD-03E3-48FC-88C5-A55D4AD501A2}" srcId="{3DE9E547-3C66-4E5D-9D07-0515EED2B913}" destId="{8A47425E-7446-4BD4-950B-06306EBE98E7}" srcOrd="1" destOrd="0" parTransId="{DB058A21-BFFA-4008-AA1C-01D005A2027B}" sibTransId="{5F88DFC0-9AFC-49A6-B214-4E42577282F6}"/>
    <dgm:cxn modelId="{022D44B3-BAD5-4D48-8778-BC86F1F26829}" type="presOf" srcId="{C1F25A9A-294C-4EDD-9534-4241F581D804}" destId="{247782FD-7A6A-4F40-A1D7-00D5AA965A8E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43DC4382-71A7-4FCA-AF7B-BC400F9A92D9}" srcId="{3DE9E547-3C66-4E5D-9D07-0515EED2B913}" destId="{C1F25A9A-294C-4EDD-9534-4241F581D804}" srcOrd="2" destOrd="0" parTransId="{973DF934-BC6E-465C-8AA6-E99266BE5317}" sibTransId="{BD4DAC88-0CA5-47D6-BCE0-C36821242E85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35DD0409-81A9-44E7-92CE-7F20C19E51A6}" type="presParOf" srcId="{46A1C575-DE29-4021-A28C-E1E7FA78085E}" destId="{54066D3B-676A-41CA-98B3-C0905E22B6EF}" srcOrd="1" destOrd="0" presId="urn:microsoft.com/office/officeart/2005/8/layout/default#1"/>
    <dgm:cxn modelId="{B1EAEE7E-5921-46C8-9A4F-B7411CE32E4F}" type="presParOf" srcId="{46A1C575-DE29-4021-A28C-E1E7FA78085E}" destId="{EA4E9440-896F-4487-B416-F3817C8302D6}" srcOrd="2" destOrd="0" presId="urn:microsoft.com/office/officeart/2005/8/layout/default#1"/>
    <dgm:cxn modelId="{EC9BB50C-CE9D-4B72-8D82-0890E4B20F90}" type="presParOf" srcId="{46A1C575-DE29-4021-A28C-E1E7FA78085E}" destId="{3E0A7B3C-C406-4F7D-9345-FB9B8835F02C}" srcOrd="3" destOrd="0" presId="urn:microsoft.com/office/officeart/2005/8/layout/default#1"/>
    <dgm:cxn modelId="{070B41FC-0544-407F-A906-10D646D82C0A}" type="presParOf" srcId="{46A1C575-DE29-4021-A28C-E1E7FA78085E}" destId="{247782FD-7A6A-4F40-A1D7-00D5AA965A8E}" srcOrd="4" destOrd="0" presId="urn:microsoft.com/office/officeart/2005/8/layout/default#1"/>
    <dgm:cxn modelId="{30A75B82-0183-484A-984A-348C93619D68}" type="presParOf" srcId="{46A1C575-DE29-4021-A28C-E1E7FA78085E}" destId="{9CB9FDEB-14A9-404C-AEDA-D8321CF028F6}" srcOrd="5" destOrd="0" presId="urn:microsoft.com/office/officeart/2005/8/layout/default#1"/>
    <dgm:cxn modelId="{878A9672-B73F-4B51-9AE3-549734A62067}" type="presParOf" srcId="{46A1C575-DE29-4021-A28C-E1E7FA78085E}" destId="{715C2F6A-8E30-414D-A6D5-02F271F98A08}" srcOrd="6" destOrd="0" presId="urn:microsoft.com/office/officeart/2005/8/layout/default#1"/>
    <dgm:cxn modelId="{FFFE0623-8AD1-4119-B93A-9A6E8168E8F2}" type="presParOf" srcId="{46A1C575-DE29-4021-A28C-E1E7FA78085E}" destId="{8899F63F-BA7F-464C-820E-8C868ADF6C81}" srcOrd="7" destOrd="0" presId="urn:microsoft.com/office/officeart/2005/8/layout/default#1"/>
    <dgm:cxn modelId="{FA9784CF-4675-4AEE-8A53-AE49DD893821}" type="presParOf" srcId="{46A1C575-DE29-4021-A28C-E1E7FA78085E}" destId="{6C841F80-75E4-4DD1-A0B7-E6AE16AFD200}" srcOrd="8" destOrd="0" presId="urn:microsoft.com/office/officeart/2005/8/layout/default#1"/>
    <dgm:cxn modelId="{8FAFF13D-9D6A-42EB-92AC-B99F9D4102E1}" type="presParOf" srcId="{46A1C575-DE29-4021-A28C-E1E7FA78085E}" destId="{6FBE8C06-C6BC-40C9-B34C-A3460F74DAC2}" srcOrd="9" destOrd="0" presId="urn:microsoft.com/office/officeart/2005/8/layout/default#1"/>
    <dgm:cxn modelId="{E384ADD4-6B16-429C-92E9-E5A82ADCD515}" type="presParOf" srcId="{46A1C575-DE29-4021-A28C-E1E7FA78085E}" destId="{46FD9A8A-9723-4A5B-BC8C-FD169AB4B772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88C3F6-84D1-4E19-9B51-D4ECA04C18E3}" type="doc">
      <dgm:prSet loTypeId="urn:microsoft.com/office/officeart/2005/8/layout/default#4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47422A2-C10A-4FBD-B558-3851072C5D17}">
      <dgm:prSet phldrT="[Text]"/>
      <dgm:spPr/>
      <dgm:t>
        <a:bodyPr/>
        <a:lstStyle/>
        <a:p>
          <a:r>
            <a:rPr lang="en-US" dirty="0" smtClean="0"/>
            <a:t>Chat rooms</a:t>
          </a:r>
          <a:endParaRPr lang="en-US" dirty="0"/>
        </a:p>
      </dgm:t>
    </dgm:pt>
    <dgm:pt modelId="{F999C11C-4D49-4329-BE5C-B8F79E0503B2}" type="parTrans" cxnId="{9130521B-F2F1-4CE0-BFDD-384034F8CFCB}">
      <dgm:prSet/>
      <dgm:spPr/>
      <dgm:t>
        <a:bodyPr/>
        <a:lstStyle/>
        <a:p>
          <a:endParaRPr lang="en-US"/>
        </a:p>
      </dgm:t>
    </dgm:pt>
    <dgm:pt modelId="{C369CD7F-3F93-44A0-876E-6478DABA6833}" type="sibTrans" cxnId="{9130521B-F2F1-4CE0-BFDD-384034F8CFCB}">
      <dgm:prSet/>
      <dgm:spPr/>
      <dgm:t>
        <a:bodyPr/>
        <a:lstStyle/>
        <a:p>
          <a:endParaRPr lang="en-US"/>
        </a:p>
      </dgm:t>
    </dgm:pt>
    <dgm:pt modelId="{EC34C947-8E40-4C57-9C5A-AD220502E35D}">
      <dgm:prSet phldrT="[Text]"/>
      <dgm:spPr/>
      <dgm:t>
        <a:bodyPr/>
        <a:lstStyle/>
        <a:p>
          <a:r>
            <a:rPr lang="en-US" dirty="0" smtClean="0"/>
            <a:t>Email</a:t>
          </a:r>
          <a:endParaRPr lang="en-US" dirty="0"/>
        </a:p>
      </dgm:t>
    </dgm:pt>
    <dgm:pt modelId="{67BEE717-842E-47ED-92D7-528592742B7A}" type="parTrans" cxnId="{04026E1B-34CE-48B3-9C44-068EA2B582D0}">
      <dgm:prSet/>
      <dgm:spPr/>
      <dgm:t>
        <a:bodyPr/>
        <a:lstStyle/>
        <a:p>
          <a:endParaRPr lang="en-US"/>
        </a:p>
      </dgm:t>
    </dgm:pt>
    <dgm:pt modelId="{12554E4D-3FF1-4843-929A-8DDE02D3BB51}" type="sibTrans" cxnId="{04026E1B-34CE-48B3-9C44-068EA2B582D0}">
      <dgm:prSet/>
      <dgm:spPr/>
      <dgm:t>
        <a:bodyPr/>
        <a:lstStyle/>
        <a:p>
          <a:endParaRPr lang="en-US"/>
        </a:p>
      </dgm:t>
    </dgm:pt>
    <dgm:pt modelId="{4C1631D5-0A78-4E14-BD53-244666921357}">
      <dgm:prSet phldrT="[Text]"/>
      <dgm:spPr/>
      <dgm:t>
        <a:bodyPr/>
        <a:lstStyle/>
        <a:p>
          <a:r>
            <a:rPr lang="en-US" dirty="0" smtClean="0"/>
            <a:t>Fax</a:t>
          </a:r>
          <a:endParaRPr lang="en-US" dirty="0"/>
        </a:p>
      </dgm:t>
    </dgm:pt>
    <dgm:pt modelId="{0A63B7AD-EB39-4643-A327-C5C2E49C6E0D}" type="parTrans" cxnId="{AAD64EC4-A420-471C-94E2-7A3E847D750F}">
      <dgm:prSet/>
      <dgm:spPr/>
      <dgm:t>
        <a:bodyPr/>
        <a:lstStyle/>
        <a:p>
          <a:endParaRPr lang="en-US"/>
        </a:p>
      </dgm:t>
    </dgm:pt>
    <dgm:pt modelId="{F18E3B61-3A87-4B4D-A707-36C79CB9BBF3}" type="sibTrans" cxnId="{AAD64EC4-A420-471C-94E2-7A3E847D750F}">
      <dgm:prSet/>
      <dgm:spPr/>
      <dgm:t>
        <a:bodyPr/>
        <a:lstStyle/>
        <a:p>
          <a:endParaRPr lang="en-US"/>
        </a:p>
      </dgm:t>
    </dgm:pt>
    <dgm:pt modelId="{0DA97269-BBF3-4BBD-8517-16ED9B2B193F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15C76500-776B-42E9-A48F-CE54F11498AB}" type="parTrans" cxnId="{8773F2A9-5A62-492A-9594-20EF87CAF6E1}">
      <dgm:prSet/>
      <dgm:spPr/>
      <dgm:t>
        <a:bodyPr/>
        <a:lstStyle/>
        <a:p>
          <a:endParaRPr lang="en-US"/>
        </a:p>
      </dgm:t>
    </dgm:pt>
    <dgm:pt modelId="{3A76371A-3369-47E3-924A-238C4E0517E1}" type="sibTrans" cxnId="{8773F2A9-5A62-492A-9594-20EF87CAF6E1}">
      <dgm:prSet/>
      <dgm:spPr/>
      <dgm:t>
        <a:bodyPr/>
        <a:lstStyle/>
        <a:p>
          <a:endParaRPr lang="en-US"/>
        </a:p>
      </dgm:t>
    </dgm:pt>
    <dgm:pt modelId="{D9BCDCB6-5BDB-444B-82E3-7DDFF06937E0}">
      <dgm:prSet phldrT="[Text]"/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D7033966-C48D-4D62-9995-A3CE8553AC61}" type="parTrans" cxnId="{955455BC-4508-4D13-880B-23F8EF8BC7D2}">
      <dgm:prSet/>
      <dgm:spPr/>
      <dgm:t>
        <a:bodyPr/>
        <a:lstStyle/>
        <a:p>
          <a:endParaRPr lang="en-US"/>
        </a:p>
      </dgm:t>
    </dgm:pt>
    <dgm:pt modelId="{E58BDC97-5881-4163-ADB1-BB85A25EDE31}" type="sibTrans" cxnId="{955455BC-4508-4D13-880B-23F8EF8BC7D2}">
      <dgm:prSet/>
      <dgm:spPr/>
      <dgm:t>
        <a:bodyPr/>
        <a:lstStyle/>
        <a:p>
          <a:endParaRPr lang="en-US"/>
        </a:p>
      </dgm:t>
    </dgm:pt>
    <dgm:pt modelId="{E6656BF5-A615-45B5-B4B6-C59A672D55CD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06410CAA-A77F-481D-8642-ED8DF00E0033}" type="parTrans" cxnId="{49FEEDE7-1FA0-4955-824B-295BBE298B4E}">
      <dgm:prSet/>
      <dgm:spPr/>
      <dgm:t>
        <a:bodyPr/>
        <a:lstStyle/>
        <a:p>
          <a:endParaRPr lang="en-US"/>
        </a:p>
      </dgm:t>
    </dgm:pt>
    <dgm:pt modelId="{0244C8D1-A05F-414A-B225-44539B8558F7}" type="sibTrans" cxnId="{49FEEDE7-1FA0-4955-824B-295BBE298B4E}">
      <dgm:prSet/>
      <dgm:spPr/>
      <dgm:t>
        <a:bodyPr/>
        <a:lstStyle/>
        <a:p>
          <a:endParaRPr lang="en-US"/>
        </a:p>
      </dgm:t>
    </dgm:pt>
    <dgm:pt modelId="{B3191E62-D68D-4201-9C88-649286D7B0C2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F5BD5451-2DE9-4B26-9A06-7768D05B4969}" type="parTrans" cxnId="{D2A9156C-EF2A-4D6A-A42D-05BDFB1B7861}">
      <dgm:prSet/>
      <dgm:spPr/>
      <dgm:t>
        <a:bodyPr/>
        <a:lstStyle/>
        <a:p>
          <a:endParaRPr lang="en-US"/>
        </a:p>
      </dgm:t>
    </dgm:pt>
    <dgm:pt modelId="{D9C3A292-EE4C-4993-96EC-0A9054BCBEC0}" type="sibTrans" cxnId="{D2A9156C-EF2A-4D6A-A42D-05BDFB1B7861}">
      <dgm:prSet/>
      <dgm:spPr/>
      <dgm:t>
        <a:bodyPr/>
        <a:lstStyle/>
        <a:p>
          <a:endParaRPr lang="en-US"/>
        </a:p>
      </dgm:t>
    </dgm:pt>
    <dgm:pt modelId="{1094F3D4-456D-47B4-821B-1A650870D8E1}">
      <dgm:prSet phldrT="[Text]"/>
      <dgm:spPr/>
      <dgm:t>
        <a:bodyPr/>
        <a:lstStyle/>
        <a:p>
          <a:r>
            <a:rPr lang="en-US" dirty="0" smtClean="0"/>
            <a:t>Newsgroups</a:t>
          </a:r>
          <a:endParaRPr lang="en-US" dirty="0"/>
        </a:p>
      </dgm:t>
    </dgm:pt>
    <dgm:pt modelId="{0D5E3468-F61B-46C1-B1A7-7E8684FD797B}" type="parTrans" cxnId="{FE6C5326-3169-47A4-94D1-0C634D94A148}">
      <dgm:prSet/>
      <dgm:spPr/>
      <dgm:t>
        <a:bodyPr/>
        <a:lstStyle/>
        <a:p>
          <a:endParaRPr lang="en-US"/>
        </a:p>
      </dgm:t>
    </dgm:pt>
    <dgm:pt modelId="{E7202858-1CDB-46FF-BDBD-AC90B2BCA9CB}" type="sibTrans" cxnId="{FE6C5326-3169-47A4-94D1-0C634D94A148}">
      <dgm:prSet/>
      <dgm:spPr/>
      <dgm:t>
        <a:bodyPr/>
        <a:lstStyle/>
        <a:p>
          <a:endParaRPr lang="en-US"/>
        </a:p>
      </dgm:t>
    </dgm:pt>
    <dgm:pt modelId="{0F509B06-FCE7-44E5-9074-EEE502EFB14F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82B2E16F-D3D8-4AA4-B1F8-4D17EF58194C}" type="parTrans" cxnId="{B2EC87FC-8026-4C96-A451-6C855653C712}">
      <dgm:prSet/>
      <dgm:spPr/>
      <dgm:t>
        <a:bodyPr/>
        <a:lstStyle/>
        <a:p>
          <a:endParaRPr lang="en-US"/>
        </a:p>
      </dgm:t>
    </dgm:pt>
    <dgm:pt modelId="{3560078C-2CF5-4D1D-B435-4EE482FC8208}" type="sibTrans" cxnId="{B2EC87FC-8026-4C96-A451-6C855653C712}">
      <dgm:prSet/>
      <dgm:spPr/>
      <dgm:t>
        <a:bodyPr/>
        <a:lstStyle/>
        <a:p>
          <a:endParaRPr lang="en-US"/>
        </a:p>
      </dgm:t>
    </dgm:pt>
    <dgm:pt modelId="{F8E9C7C5-3D82-4CD2-98CF-AA91E35D7EB1}">
      <dgm:prSet phldrT="[Text]"/>
      <dgm:spPr/>
      <dgm:t>
        <a:bodyPr/>
        <a:lstStyle/>
        <a:p>
          <a:r>
            <a:rPr lang="en-US" dirty="0" smtClean="0"/>
            <a:t>Videoconference</a:t>
          </a:r>
          <a:endParaRPr lang="en-US" dirty="0"/>
        </a:p>
      </dgm:t>
    </dgm:pt>
    <dgm:pt modelId="{0A57EEA5-2012-4437-8B82-643731B0F9E0}" type="parTrans" cxnId="{EF9D9A02-6291-4C0B-8AA7-EE863CB22EC7}">
      <dgm:prSet/>
      <dgm:spPr/>
      <dgm:t>
        <a:bodyPr/>
        <a:lstStyle/>
        <a:p>
          <a:endParaRPr lang="en-US"/>
        </a:p>
      </dgm:t>
    </dgm:pt>
    <dgm:pt modelId="{0F7FD3C1-F9FC-403F-95B7-6CF3D80439A3}" type="sibTrans" cxnId="{EF9D9A02-6291-4C0B-8AA7-EE863CB22EC7}">
      <dgm:prSet/>
      <dgm:spPr/>
      <dgm:t>
        <a:bodyPr/>
        <a:lstStyle/>
        <a:p>
          <a:endParaRPr lang="en-US"/>
        </a:p>
      </dgm:t>
    </dgm:pt>
    <dgm:pt modelId="{04262CE0-3247-4123-BC3A-798544C5B469}">
      <dgm:prSet phldrT="[Text]"/>
      <dgm:spPr/>
      <dgm:t>
        <a:bodyPr/>
        <a:lstStyle/>
        <a:p>
          <a:r>
            <a:rPr lang="en-US" dirty="0" smtClean="0"/>
            <a:t>Voice mail</a:t>
          </a:r>
          <a:endParaRPr lang="en-US" dirty="0"/>
        </a:p>
      </dgm:t>
    </dgm:pt>
    <dgm:pt modelId="{CE4857B1-1674-4CDC-B8AB-BF2A29AC0317}" type="parTrans" cxnId="{D2AC5306-DA16-48A3-8AEA-5401F2C1E8C5}">
      <dgm:prSet/>
      <dgm:spPr/>
      <dgm:t>
        <a:bodyPr/>
        <a:lstStyle/>
        <a:p>
          <a:endParaRPr lang="en-US"/>
        </a:p>
      </dgm:t>
    </dgm:pt>
    <dgm:pt modelId="{E2A766CF-2D44-489A-A011-891AE79B4BF7}" type="sibTrans" cxnId="{D2AC5306-DA16-48A3-8AEA-5401F2C1E8C5}">
      <dgm:prSet/>
      <dgm:spPr/>
      <dgm:t>
        <a:bodyPr/>
        <a:lstStyle/>
        <a:p>
          <a:endParaRPr lang="en-US"/>
        </a:p>
      </dgm:t>
    </dgm:pt>
    <dgm:pt modelId="{501A32BE-1FB2-46C8-AF64-E149FC6CC99D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1FA85883-03F4-407E-BBAF-CAA3390F70BB}" type="parTrans" cxnId="{8AA60460-C456-43ED-B8BA-FC7D2BF7EDE8}">
      <dgm:prSet/>
      <dgm:spPr/>
      <dgm:t>
        <a:bodyPr/>
        <a:lstStyle/>
        <a:p>
          <a:endParaRPr lang="en-US"/>
        </a:p>
      </dgm:t>
    </dgm:pt>
    <dgm:pt modelId="{0FAE19E4-73D8-4872-865E-10F7B93E96C8}" type="sibTrans" cxnId="{8AA60460-C456-43ED-B8BA-FC7D2BF7EDE8}">
      <dgm:prSet/>
      <dgm:spPr/>
      <dgm:t>
        <a:bodyPr/>
        <a:lstStyle/>
        <a:p>
          <a:endParaRPr lang="en-US"/>
        </a:p>
      </dgm:t>
    </dgm:pt>
    <dgm:pt modelId="{3541BBF0-5C19-475D-9CE9-B00350CD967C}">
      <dgm:prSet phldrT="[Text]"/>
      <dgm:spPr/>
      <dgm:t>
        <a:bodyPr/>
        <a:lstStyle/>
        <a:p>
          <a:r>
            <a:rPr lang="en-US" dirty="0" smtClean="0"/>
            <a:t>Wireless Internet access points</a:t>
          </a:r>
          <a:endParaRPr lang="en-US" dirty="0"/>
        </a:p>
      </dgm:t>
    </dgm:pt>
    <dgm:pt modelId="{B8FAA667-7F03-439C-8C28-6B390D1B18DA}" type="parTrans" cxnId="{292EE30E-23E9-43F2-89D0-42536B888E91}">
      <dgm:prSet/>
      <dgm:spPr/>
      <dgm:t>
        <a:bodyPr/>
        <a:lstStyle/>
        <a:p>
          <a:endParaRPr lang="en-US"/>
        </a:p>
      </dgm:t>
    </dgm:pt>
    <dgm:pt modelId="{AFD35CCC-3A38-4BF0-93DE-051E9A009101}" type="sibTrans" cxnId="{292EE30E-23E9-43F2-89D0-42536B888E91}">
      <dgm:prSet/>
      <dgm:spPr/>
      <dgm:t>
        <a:bodyPr/>
        <a:lstStyle/>
        <a:p>
          <a:endParaRPr lang="en-US"/>
        </a:p>
      </dgm:t>
    </dgm:pt>
    <dgm:pt modelId="{2CDA2A45-9AD7-4CF8-A4B2-D19CE969809C}">
      <dgm:prSet phldrT="[Text]"/>
      <dgm:spPr/>
      <dgm:t>
        <a:bodyPr/>
        <a:lstStyle/>
        <a:p>
          <a:r>
            <a:rPr lang="en-US" dirty="0" smtClean="0"/>
            <a:t>Wireless messaging services</a:t>
          </a:r>
          <a:endParaRPr lang="en-US" dirty="0"/>
        </a:p>
      </dgm:t>
    </dgm:pt>
    <dgm:pt modelId="{4DA1AF03-F239-4F3A-AA33-863DDE55D1E1}" type="parTrans" cxnId="{AE2AE7C6-EAB4-4FDF-A84C-67ECD38DE228}">
      <dgm:prSet/>
      <dgm:spPr/>
      <dgm:t>
        <a:bodyPr/>
        <a:lstStyle/>
        <a:p>
          <a:endParaRPr lang="en-US"/>
        </a:p>
      </dgm:t>
    </dgm:pt>
    <dgm:pt modelId="{DD2B6297-F00B-4133-946D-4F8206D590C6}" type="sibTrans" cxnId="{AE2AE7C6-EAB4-4FDF-A84C-67ECD38DE228}">
      <dgm:prSet/>
      <dgm:spPr/>
      <dgm:t>
        <a:bodyPr/>
        <a:lstStyle/>
        <a:p>
          <a:endParaRPr lang="en-US"/>
        </a:p>
      </dgm:t>
    </dgm:pt>
    <dgm:pt modelId="{5DADBCD9-06B8-4AC7-88B6-1F9E36C5976E}" type="pres">
      <dgm:prSet presAssocID="{0288C3F6-84D1-4E19-9B51-D4ECA04C1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8EB483-CA05-4B03-BEE1-F0B6FD1E83A3}" type="pres">
      <dgm:prSet presAssocID="{347422A2-C10A-4FBD-B558-3851072C5D17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9194-F6E1-41EE-AA97-C46FD0267C71}" type="pres">
      <dgm:prSet presAssocID="{C369CD7F-3F93-44A0-876E-6478DABA6833}" presName="sibTrans" presStyleCnt="0"/>
      <dgm:spPr/>
    </dgm:pt>
    <dgm:pt modelId="{8F5E9F04-03FF-4993-91F4-33F71EBA371C}" type="pres">
      <dgm:prSet presAssocID="{EC34C947-8E40-4C57-9C5A-AD220502E35D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1A6BE-78F9-4B89-AE29-A1F0DC5F7857}" type="pres">
      <dgm:prSet presAssocID="{12554E4D-3FF1-4843-929A-8DDE02D3BB51}" presName="sibTrans" presStyleCnt="0"/>
      <dgm:spPr/>
    </dgm:pt>
    <dgm:pt modelId="{0870CE1C-FF0E-4BAC-9E2D-A6A417056471}" type="pres">
      <dgm:prSet presAssocID="{4C1631D5-0A78-4E14-BD53-244666921357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C9604-C0FF-4F8A-9DA8-00328CCA42EF}" type="pres">
      <dgm:prSet presAssocID="{F18E3B61-3A87-4B4D-A707-36C79CB9BBF3}" presName="sibTrans" presStyleCnt="0"/>
      <dgm:spPr/>
    </dgm:pt>
    <dgm:pt modelId="{6FD2ABA7-EA7E-42FA-8D98-143C8375EE72}" type="pres">
      <dgm:prSet presAssocID="{0DA97269-BBF3-4BBD-8517-16ED9B2B193F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C0641-3586-4265-A03C-1D1C4D91AF84}" type="pres">
      <dgm:prSet presAssocID="{3A76371A-3369-47E3-924A-238C4E0517E1}" presName="sibTrans" presStyleCnt="0"/>
      <dgm:spPr/>
    </dgm:pt>
    <dgm:pt modelId="{0E567451-884F-4F18-9B60-2991115FCEAA}" type="pres">
      <dgm:prSet presAssocID="{D9BCDCB6-5BDB-444B-82E3-7DDFF06937E0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41C7A-8724-4B86-AA52-EC91792ECF4D}" type="pres">
      <dgm:prSet presAssocID="{E58BDC97-5881-4163-ADB1-BB85A25EDE31}" presName="sibTrans" presStyleCnt="0"/>
      <dgm:spPr/>
    </dgm:pt>
    <dgm:pt modelId="{1D6F9410-1E69-42FB-9BD9-3A96427105A5}" type="pres">
      <dgm:prSet presAssocID="{E6656BF5-A615-45B5-B4B6-C59A672D55CD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09D0-5D79-4477-9A7F-78D638AC1A3E}" type="pres">
      <dgm:prSet presAssocID="{0244C8D1-A05F-414A-B225-44539B8558F7}" presName="sibTrans" presStyleCnt="0"/>
      <dgm:spPr/>
    </dgm:pt>
    <dgm:pt modelId="{20DAB769-E621-488A-90B8-00D3DF95F2E3}" type="pres">
      <dgm:prSet presAssocID="{B3191E62-D68D-4201-9C88-649286D7B0C2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9C679-6DC9-451C-BCEF-E10ABD8A55F7}" type="pres">
      <dgm:prSet presAssocID="{D9C3A292-EE4C-4993-96EC-0A9054BCBEC0}" presName="sibTrans" presStyleCnt="0"/>
      <dgm:spPr/>
    </dgm:pt>
    <dgm:pt modelId="{CF921651-9B17-4928-B03F-5A992BE10252}" type="pres">
      <dgm:prSet presAssocID="{1094F3D4-456D-47B4-821B-1A650870D8E1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670C1-0968-49B9-8E05-FD10923CB993}" type="pres">
      <dgm:prSet presAssocID="{E7202858-1CDB-46FF-BDBD-AC90B2BCA9CB}" presName="sibTrans" presStyleCnt="0"/>
      <dgm:spPr/>
    </dgm:pt>
    <dgm:pt modelId="{D7263BDD-14C2-4778-9A48-04A4B21C44DB}" type="pres">
      <dgm:prSet presAssocID="{0F509B06-FCE7-44E5-9074-EEE502EFB14F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2CA90-F317-437A-8FAF-1C692B7E5BE2}" type="pres">
      <dgm:prSet presAssocID="{3560078C-2CF5-4D1D-B435-4EE482FC8208}" presName="sibTrans" presStyleCnt="0"/>
      <dgm:spPr/>
    </dgm:pt>
    <dgm:pt modelId="{1C387A54-12DA-4454-8671-4F6D46BE3F98}" type="pres">
      <dgm:prSet presAssocID="{F8E9C7C5-3D82-4CD2-98CF-AA91E35D7EB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F672F-A867-40BF-813E-FFD71FE3B620}" type="pres">
      <dgm:prSet presAssocID="{0F7FD3C1-F9FC-403F-95B7-6CF3D80439A3}" presName="sibTrans" presStyleCnt="0"/>
      <dgm:spPr/>
    </dgm:pt>
    <dgm:pt modelId="{A1032007-D7F7-4AA0-B4CC-60FED12370D0}" type="pres">
      <dgm:prSet presAssocID="{04262CE0-3247-4123-BC3A-798544C5B469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A4C5-2029-47C9-967C-AE86DDF23291}" type="pres">
      <dgm:prSet presAssocID="{E2A766CF-2D44-489A-A011-891AE79B4BF7}" presName="sibTrans" presStyleCnt="0"/>
      <dgm:spPr/>
    </dgm:pt>
    <dgm:pt modelId="{73D3077D-42D1-4168-B954-F45A10EEF5A9}" type="pres">
      <dgm:prSet presAssocID="{501A32BE-1FB2-46C8-AF64-E149FC6CC99D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D98AD-5055-4526-8FA8-375EAE7C3A7A}" type="pres">
      <dgm:prSet presAssocID="{0FAE19E4-73D8-4872-865E-10F7B93E96C8}" presName="sibTrans" presStyleCnt="0"/>
      <dgm:spPr/>
    </dgm:pt>
    <dgm:pt modelId="{79D94561-C41C-4D46-80AD-78C941DC9A6C}" type="pres">
      <dgm:prSet presAssocID="{3541BBF0-5C19-475D-9CE9-B00350CD967C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3B9D-F1B2-4C38-902E-4D9BF7B854F9}" type="pres">
      <dgm:prSet presAssocID="{AFD35CCC-3A38-4BF0-93DE-051E9A009101}" presName="sibTrans" presStyleCnt="0"/>
      <dgm:spPr/>
    </dgm:pt>
    <dgm:pt modelId="{3ACD3B3B-2DAD-4819-99D5-8F2E3F5D4CCA}" type="pres">
      <dgm:prSet presAssocID="{2CDA2A45-9AD7-4CF8-A4B2-D19CE969809C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D9A02-6291-4C0B-8AA7-EE863CB22EC7}" srcId="{0288C3F6-84D1-4E19-9B51-D4ECA04C18E3}" destId="{F8E9C7C5-3D82-4CD2-98CF-AA91E35D7EB1}" srcOrd="9" destOrd="0" parTransId="{0A57EEA5-2012-4437-8B82-643731B0F9E0}" sibTransId="{0F7FD3C1-F9FC-403F-95B7-6CF3D80439A3}"/>
    <dgm:cxn modelId="{04026E1B-34CE-48B3-9C44-068EA2B582D0}" srcId="{0288C3F6-84D1-4E19-9B51-D4ECA04C18E3}" destId="{EC34C947-8E40-4C57-9C5A-AD220502E35D}" srcOrd="1" destOrd="0" parTransId="{67BEE717-842E-47ED-92D7-528592742B7A}" sibTransId="{12554E4D-3FF1-4843-929A-8DDE02D3BB51}"/>
    <dgm:cxn modelId="{566F20EA-5C79-43A9-9B40-6929F75EF1B1}" type="presOf" srcId="{F8E9C7C5-3D82-4CD2-98CF-AA91E35D7EB1}" destId="{1C387A54-12DA-4454-8671-4F6D46BE3F98}" srcOrd="0" destOrd="0" presId="urn:microsoft.com/office/officeart/2005/8/layout/default#4"/>
    <dgm:cxn modelId="{02D73A72-A273-4481-B422-513B78503D07}" type="presOf" srcId="{D9BCDCB6-5BDB-444B-82E3-7DDFF06937E0}" destId="{0E567451-884F-4F18-9B60-2991115FCEAA}" srcOrd="0" destOrd="0" presId="urn:microsoft.com/office/officeart/2005/8/layout/default#4"/>
    <dgm:cxn modelId="{AD4A1A5B-525A-476D-872C-3D4E75E13BA2}" type="presOf" srcId="{501A32BE-1FB2-46C8-AF64-E149FC6CC99D}" destId="{73D3077D-42D1-4168-B954-F45A10EEF5A9}" srcOrd="0" destOrd="0" presId="urn:microsoft.com/office/officeart/2005/8/layout/default#4"/>
    <dgm:cxn modelId="{955455BC-4508-4D13-880B-23F8EF8BC7D2}" srcId="{0288C3F6-84D1-4E19-9B51-D4ECA04C18E3}" destId="{D9BCDCB6-5BDB-444B-82E3-7DDFF06937E0}" srcOrd="4" destOrd="0" parTransId="{D7033966-C48D-4D62-9995-A3CE8553AC61}" sibTransId="{E58BDC97-5881-4163-ADB1-BB85A25EDE31}"/>
    <dgm:cxn modelId="{B2EC87FC-8026-4C96-A451-6C855653C712}" srcId="{0288C3F6-84D1-4E19-9B51-D4ECA04C18E3}" destId="{0F509B06-FCE7-44E5-9074-EEE502EFB14F}" srcOrd="8" destOrd="0" parTransId="{82B2E16F-D3D8-4AA4-B1F8-4D17EF58194C}" sibTransId="{3560078C-2CF5-4D1D-B435-4EE482FC8208}"/>
    <dgm:cxn modelId="{D441F952-C6FF-4733-B790-6096F84D7189}" type="presOf" srcId="{4C1631D5-0A78-4E14-BD53-244666921357}" destId="{0870CE1C-FF0E-4BAC-9E2D-A6A417056471}" srcOrd="0" destOrd="0" presId="urn:microsoft.com/office/officeart/2005/8/layout/default#4"/>
    <dgm:cxn modelId="{C4071B49-BA0E-4B5C-A4BC-E3B5ECCF1D7D}" type="presOf" srcId="{0DA97269-BBF3-4BBD-8517-16ED9B2B193F}" destId="{6FD2ABA7-EA7E-42FA-8D98-143C8375EE72}" srcOrd="0" destOrd="0" presId="urn:microsoft.com/office/officeart/2005/8/layout/default#4"/>
    <dgm:cxn modelId="{05912732-1A01-4A6C-8667-32EF83B32CA5}" type="presOf" srcId="{B3191E62-D68D-4201-9C88-649286D7B0C2}" destId="{20DAB769-E621-488A-90B8-00D3DF95F2E3}" srcOrd="0" destOrd="0" presId="urn:microsoft.com/office/officeart/2005/8/layout/default#4"/>
    <dgm:cxn modelId="{572E6CC4-912A-4E83-AAE8-28B2D0297A81}" type="presOf" srcId="{0288C3F6-84D1-4E19-9B51-D4ECA04C18E3}" destId="{5DADBCD9-06B8-4AC7-88B6-1F9E36C5976E}" srcOrd="0" destOrd="0" presId="urn:microsoft.com/office/officeart/2005/8/layout/default#4"/>
    <dgm:cxn modelId="{AAD64EC4-A420-471C-94E2-7A3E847D750F}" srcId="{0288C3F6-84D1-4E19-9B51-D4ECA04C18E3}" destId="{4C1631D5-0A78-4E14-BD53-244666921357}" srcOrd="2" destOrd="0" parTransId="{0A63B7AD-EB39-4643-A327-C5C2E49C6E0D}" sibTransId="{F18E3B61-3A87-4B4D-A707-36C79CB9BBF3}"/>
    <dgm:cxn modelId="{9130521B-F2F1-4CE0-BFDD-384034F8CFCB}" srcId="{0288C3F6-84D1-4E19-9B51-D4ECA04C18E3}" destId="{347422A2-C10A-4FBD-B558-3851072C5D17}" srcOrd="0" destOrd="0" parTransId="{F999C11C-4D49-4329-BE5C-B8F79E0503B2}" sibTransId="{C369CD7F-3F93-44A0-876E-6478DABA6833}"/>
    <dgm:cxn modelId="{292EE30E-23E9-43F2-89D0-42536B888E91}" srcId="{0288C3F6-84D1-4E19-9B51-D4ECA04C18E3}" destId="{3541BBF0-5C19-475D-9CE9-B00350CD967C}" srcOrd="12" destOrd="0" parTransId="{B8FAA667-7F03-439C-8C28-6B390D1B18DA}" sibTransId="{AFD35CCC-3A38-4BF0-93DE-051E9A009101}"/>
    <dgm:cxn modelId="{AE2AE7C6-EAB4-4FDF-A84C-67ECD38DE228}" srcId="{0288C3F6-84D1-4E19-9B51-D4ECA04C18E3}" destId="{2CDA2A45-9AD7-4CF8-A4B2-D19CE969809C}" srcOrd="13" destOrd="0" parTransId="{4DA1AF03-F239-4F3A-AA33-863DDE55D1E1}" sibTransId="{DD2B6297-F00B-4133-946D-4F8206D590C6}"/>
    <dgm:cxn modelId="{F2DA6DF4-774F-4A2D-A75E-1713ACF150E6}" type="presOf" srcId="{04262CE0-3247-4123-BC3A-798544C5B469}" destId="{A1032007-D7F7-4AA0-B4CC-60FED12370D0}" srcOrd="0" destOrd="0" presId="urn:microsoft.com/office/officeart/2005/8/layout/default#4"/>
    <dgm:cxn modelId="{D2AC5306-DA16-48A3-8AEA-5401F2C1E8C5}" srcId="{0288C3F6-84D1-4E19-9B51-D4ECA04C18E3}" destId="{04262CE0-3247-4123-BC3A-798544C5B469}" srcOrd="10" destOrd="0" parTransId="{CE4857B1-1674-4CDC-B8AB-BF2A29AC0317}" sibTransId="{E2A766CF-2D44-489A-A011-891AE79B4BF7}"/>
    <dgm:cxn modelId="{FE09377F-B3F0-4739-BBE8-76127BF4C4DF}" type="presOf" srcId="{347422A2-C10A-4FBD-B558-3851072C5D17}" destId="{5D8EB483-CA05-4B03-BEE1-F0B6FD1E83A3}" srcOrd="0" destOrd="0" presId="urn:microsoft.com/office/officeart/2005/8/layout/default#4"/>
    <dgm:cxn modelId="{49FEEDE7-1FA0-4955-824B-295BBE298B4E}" srcId="{0288C3F6-84D1-4E19-9B51-D4ECA04C18E3}" destId="{E6656BF5-A615-45B5-B4B6-C59A672D55CD}" srcOrd="5" destOrd="0" parTransId="{06410CAA-A77F-481D-8642-ED8DF00E0033}" sibTransId="{0244C8D1-A05F-414A-B225-44539B8558F7}"/>
    <dgm:cxn modelId="{D2A9156C-EF2A-4D6A-A42D-05BDFB1B7861}" srcId="{0288C3F6-84D1-4E19-9B51-D4ECA04C18E3}" destId="{B3191E62-D68D-4201-9C88-649286D7B0C2}" srcOrd="6" destOrd="0" parTransId="{F5BD5451-2DE9-4B26-9A06-7768D05B4969}" sibTransId="{D9C3A292-EE4C-4993-96EC-0A9054BCBEC0}"/>
    <dgm:cxn modelId="{458DD58A-3BEA-4C47-AE1A-2B7606E46AE7}" type="presOf" srcId="{1094F3D4-456D-47B4-821B-1A650870D8E1}" destId="{CF921651-9B17-4928-B03F-5A992BE10252}" srcOrd="0" destOrd="0" presId="urn:microsoft.com/office/officeart/2005/8/layout/default#4"/>
    <dgm:cxn modelId="{491E667E-DABF-4653-82B0-EA78E6F554F4}" type="presOf" srcId="{3541BBF0-5C19-475D-9CE9-B00350CD967C}" destId="{79D94561-C41C-4D46-80AD-78C941DC9A6C}" srcOrd="0" destOrd="0" presId="urn:microsoft.com/office/officeart/2005/8/layout/default#4"/>
    <dgm:cxn modelId="{7117F502-8B24-4D3C-8147-1EEE34EE4E21}" type="presOf" srcId="{E6656BF5-A615-45B5-B4B6-C59A672D55CD}" destId="{1D6F9410-1E69-42FB-9BD9-3A96427105A5}" srcOrd="0" destOrd="0" presId="urn:microsoft.com/office/officeart/2005/8/layout/default#4"/>
    <dgm:cxn modelId="{FE6C5326-3169-47A4-94D1-0C634D94A148}" srcId="{0288C3F6-84D1-4E19-9B51-D4ECA04C18E3}" destId="{1094F3D4-456D-47B4-821B-1A650870D8E1}" srcOrd="7" destOrd="0" parTransId="{0D5E3468-F61B-46C1-B1A7-7E8684FD797B}" sibTransId="{E7202858-1CDB-46FF-BDBD-AC90B2BCA9CB}"/>
    <dgm:cxn modelId="{8AA60460-C456-43ED-B8BA-FC7D2BF7EDE8}" srcId="{0288C3F6-84D1-4E19-9B51-D4ECA04C18E3}" destId="{501A32BE-1FB2-46C8-AF64-E149FC6CC99D}" srcOrd="11" destOrd="0" parTransId="{1FA85883-03F4-407E-BBAF-CAA3390F70BB}" sibTransId="{0FAE19E4-73D8-4872-865E-10F7B93E96C8}"/>
    <dgm:cxn modelId="{0CE19EAD-E07B-45E5-8559-C20D4F2AFCAF}" type="presOf" srcId="{EC34C947-8E40-4C57-9C5A-AD220502E35D}" destId="{8F5E9F04-03FF-4993-91F4-33F71EBA371C}" srcOrd="0" destOrd="0" presId="urn:microsoft.com/office/officeart/2005/8/layout/default#4"/>
    <dgm:cxn modelId="{8773F2A9-5A62-492A-9594-20EF87CAF6E1}" srcId="{0288C3F6-84D1-4E19-9B51-D4ECA04C18E3}" destId="{0DA97269-BBF3-4BBD-8517-16ED9B2B193F}" srcOrd="3" destOrd="0" parTransId="{15C76500-776B-42E9-A48F-CE54F11498AB}" sibTransId="{3A76371A-3369-47E3-924A-238C4E0517E1}"/>
    <dgm:cxn modelId="{92A28BB0-A4B5-45FA-888E-FC26703BB84D}" type="presOf" srcId="{0F509B06-FCE7-44E5-9074-EEE502EFB14F}" destId="{D7263BDD-14C2-4778-9A48-04A4B21C44DB}" srcOrd="0" destOrd="0" presId="urn:microsoft.com/office/officeart/2005/8/layout/default#4"/>
    <dgm:cxn modelId="{F8B01FF7-E058-4739-ACAB-4F425B093376}" type="presOf" srcId="{2CDA2A45-9AD7-4CF8-A4B2-D19CE969809C}" destId="{3ACD3B3B-2DAD-4819-99D5-8F2E3F5D4CCA}" srcOrd="0" destOrd="0" presId="urn:microsoft.com/office/officeart/2005/8/layout/default#4"/>
    <dgm:cxn modelId="{87118CD4-763C-4698-B9C4-C8623F94854C}" type="presParOf" srcId="{5DADBCD9-06B8-4AC7-88B6-1F9E36C5976E}" destId="{5D8EB483-CA05-4B03-BEE1-F0B6FD1E83A3}" srcOrd="0" destOrd="0" presId="urn:microsoft.com/office/officeart/2005/8/layout/default#4"/>
    <dgm:cxn modelId="{6EE16940-D15A-40D7-8A09-E8E36BB3360A}" type="presParOf" srcId="{5DADBCD9-06B8-4AC7-88B6-1F9E36C5976E}" destId="{DDCA9194-F6E1-41EE-AA97-C46FD0267C71}" srcOrd="1" destOrd="0" presId="urn:microsoft.com/office/officeart/2005/8/layout/default#4"/>
    <dgm:cxn modelId="{2BC02B2D-F2AC-42FE-8505-975E89BBE2FB}" type="presParOf" srcId="{5DADBCD9-06B8-4AC7-88B6-1F9E36C5976E}" destId="{8F5E9F04-03FF-4993-91F4-33F71EBA371C}" srcOrd="2" destOrd="0" presId="urn:microsoft.com/office/officeart/2005/8/layout/default#4"/>
    <dgm:cxn modelId="{C2ABE023-9277-4C45-AEA6-5155F2B09C26}" type="presParOf" srcId="{5DADBCD9-06B8-4AC7-88B6-1F9E36C5976E}" destId="{B901A6BE-78F9-4B89-AE29-A1F0DC5F7857}" srcOrd="3" destOrd="0" presId="urn:microsoft.com/office/officeart/2005/8/layout/default#4"/>
    <dgm:cxn modelId="{F1F533CD-2A69-4FD7-BE50-C68B6D4CAAFA}" type="presParOf" srcId="{5DADBCD9-06B8-4AC7-88B6-1F9E36C5976E}" destId="{0870CE1C-FF0E-4BAC-9E2D-A6A417056471}" srcOrd="4" destOrd="0" presId="urn:microsoft.com/office/officeart/2005/8/layout/default#4"/>
    <dgm:cxn modelId="{82D09782-3927-459A-B79B-BD6434495F7F}" type="presParOf" srcId="{5DADBCD9-06B8-4AC7-88B6-1F9E36C5976E}" destId="{8F4C9604-C0FF-4F8A-9DA8-00328CCA42EF}" srcOrd="5" destOrd="0" presId="urn:microsoft.com/office/officeart/2005/8/layout/default#4"/>
    <dgm:cxn modelId="{81D02AE5-D743-407C-9CF9-082C1B6C65E4}" type="presParOf" srcId="{5DADBCD9-06B8-4AC7-88B6-1F9E36C5976E}" destId="{6FD2ABA7-EA7E-42FA-8D98-143C8375EE72}" srcOrd="6" destOrd="0" presId="urn:microsoft.com/office/officeart/2005/8/layout/default#4"/>
    <dgm:cxn modelId="{1759BB9C-DD04-46E7-B675-F7BAFFA8DD03}" type="presParOf" srcId="{5DADBCD9-06B8-4AC7-88B6-1F9E36C5976E}" destId="{C18C0641-3586-4265-A03C-1D1C4D91AF84}" srcOrd="7" destOrd="0" presId="urn:microsoft.com/office/officeart/2005/8/layout/default#4"/>
    <dgm:cxn modelId="{8983BD54-38BF-4EF1-B507-0E3EC19982D2}" type="presParOf" srcId="{5DADBCD9-06B8-4AC7-88B6-1F9E36C5976E}" destId="{0E567451-884F-4F18-9B60-2991115FCEAA}" srcOrd="8" destOrd="0" presId="urn:microsoft.com/office/officeart/2005/8/layout/default#4"/>
    <dgm:cxn modelId="{2E48AF06-B049-4A46-A46D-0D46DFBE6F8D}" type="presParOf" srcId="{5DADBCD9-06B8-4AC7-88B6-1F9E36C5976E}" destId="{CCF41C7A-8724-4B86-AA52-EC91792ECF4D}" srcOrd="9" destOrd="0" presId="urn:microsoft.com/office/officeart/2005/8/layout/default#4"/>
    <dgm:cxn modelId="{3DB1F76D-FD6B-4E2C-8AB8-DE85D13B896C}" type="presParOf" srcId="{5DADBCD9-06B8-4AC7-88B6-1F9E36C5976E}" destId="{1D6F9410-1E69-42FB-9BD9-3A96427105A5}" srcOrd="10" destOrd="0" presId="urn:microsoft.com/office/officeart/2005/8/layout/default#4"/>
    <dgm:cxn modelId="{B73583F6-C5D2-4AA7-AF3E-DFA263DF5E3B}" type="presParOf" srcId="{5DADBCD9-06B8-4AC7-88B6-1F9E36C5976E}" destId="{3E1E09D0-5D79-4477-9A7F-78D638AC1A3E}" srcOrd="11" destOrd="0" presId="urn:microsoft.com/office/officeart/2005/8/layout/default#4"/>
    <dgm:cxn modelId="{A5782C3F-6414-4DE9-B4E4-FFADD028FAF3}" type="presParOf" srcId="{5DADBCD9-06B8-4AC7-88B6-1F9E36C5976E}" destId="{20DAB769-E621-488A-90B8-00D3DF95F2E3}" srcOrd="12" destOrd="0" presId="urn:microsoft.com/office/officeart/2005/8/layout/default#4"/>
    <dgm:cxn modelId="{6791A014-027A-4136-84C0-54DACB3D3C3D}" type="presParOf" srcId="{5DADBCD9-06B8-4AC7-88B6-1F9E36C5976E}" destId="{DB79C679-6DC9-451C-BCEF-E10ABD8A55F7}" srcOrd="13" destOrd="0" presId="urn:microsoft.com/office/officeart/2005/8/layout/default#4"/>
    <dgm:cxn modelId="{31D11A9B-5E1C-4638-8755-D8833C743E5C}" type="presParOf" srcId="{5DADBCD9-06B8-4AC7-88B6-1F9E36C5976E}" destId="{CF921651-9B17-4928-B03F-5A992BE10252}" srcOrd="14" destOrd="0" presId="urn:microsoft.com/office/officeart/2005/8/layout/default#4"/>
    <dgm:cxn modelId="{16EF6E7D-8C04-4DB3-ABB7-367E8DC881B1}" type="presParOf" srcId="{5DADBCD9-06B8-4AC7-88B6-1F9E36C5976E}" destId="{BA3670C1-0968-49B9-8E05-FD10923CB993}" srcOrd="15" destOrd="0" presId="urn:microsoft.com/office/officeart/2005/8/layout/default#4"/>
    <dgm:cxn modelId="{8C527740-396D-42EA-9D34-D57ADB386534}" type="presParOf" srcId="{5DADBCD9-06B8-4AC7-88B6-1F9E36C5976E}" destId="{D7263BDD-14C2-4778-9A48-04A4B21C44DB}" srcOrd="16" destOrd="0" presId="urn:microsoft.com/office/officeart/2005/8/layout/default#4"/>
    <dgm:cxn modelId="{9F75D87C-DCB4-4ADB-851E-2EA05F214269}" type="presParOf" srcId="{5DADBCD9-06B8-4AC7-88B6-1F9E36C5976E}" destId="{8822CA90-F317-437A-8FAF-1C692B7E5BE2}" srcOrd="17" destOrd="0" presId="urn:microsoft.com/office/officeart/2005/8/layout/default#4"/>
    <dgm:cxn modelId="{FA5E9AC4-142D-48FE-918B-2F4789A40A79}" type="presParOf" srcId="{5DADBCD9-06B8-4AC7-88B6-1F9E36C5976E}" destId="{1C387A54-12DA-4454-8671-4F6D46BE3F98}" srcOrd="18" destOrd="0" presId="urn:microsoft.com/office/officeart/2005/8/layout/default#4"/>
    <dgm:cxn modelId="{6D7EAA08-13C8-4280-8A41-428B693CE6A8}" type="presParOf" srcId="{5DADBCD9-06B8-4AC7-88B6-1F9E36C5976E}" destId="{CB9F672F-A867-40BF-813E-FFD71FE3B620}" srcOrd="19" destOrd="0" presId="urn:microsoft.com/office/officeart/2005/8/layout/default#4"/>
    <dgm:cxn modelId="{D0D6ADEC-4E17-4B43-935C-D5989403A43F}" type="presParOf" srcId="{5DADBCD9-06B8-4AC7-88B6-1F9E36C5976E}" destId="{A1032007-D7F7-4AA0-B4CC-60FED12370D0}" srcOrd="20" destOrd="0" presId="urn:microsoft.com/office/officeart/2005/8/layout/default#4"/>
    <dgm:cxn modelId="{8C4A1F12-4144-4BEC-951D-DBF75F651E7C}" type="presParOf" srcId="{5DADBCD9-06B8-4AC7-88B6-1F9E36C5976E}" destId="{2D6BA4C5-2029-47C9-967C-AE86DDF23291}" srcOrd="21" destOrd="0" presId="urn:microsoft.com/office/officeart/2005/8/layout/default#4"/>
    <dgm:cxn modelId="{60D1B0CF-045D-4383-A7B2-BFCFB69245D6}" type="presParOf" srcId="{5DADBCD9-06B8-4AC7-88B6-1F9E36C5976E}" destId="{73D3077D-42D1-4168-B954-F45A10EEF5A9}" srcOrd="22" destOrd="0" presId="urn:microsoft.com/office/officeart/2005/8/layout/default#4"/>
    <dgm:cxn modelId="{0DD74A22-53D7-42A8-AB03-5DC7F3E94F84}" type="presParOf" srcId="{5DADBCD9-06B8-4AC7-88B6-1F9E36C5976E}" destId="{38BD98AD-5055-4526-8FA8-375EAE7C3A7A}" srcOrd="23" destOrd="0" presId="urn:microsoft.com/office/officeart/2005/8/layout/default#4"/>
    <dgm:cxn modelId="{CA744E91-E075-4D9D-8C28-804246C04E8D}" type="presParOf" srcId="{5DADBCD9-06B8-4AC7-88B6-1F9E36C5976E}" destId="{79D94561-C41C-4D46-80AD-78C941DC9A6C}" srcOrd="24" destOrd="0" presId="urn:microsoft.com/office/officeart/2005/8/layout/default#4"/>
    <dgm:cxn modelId="{544D0AF9-673B-4E53-A941-65F6D9E41D09}" type="presParOf" srcId="{5DADBCD9-06B8-4AC7-88B6-1F9E36C5976E}" destId="{D60C3B9D-F1B2-4C38-902E-4D9BF7B854F9}" srcOrd="25" destOrd="0" presId="urn:microsoft.com/office/officeart/2005/8/layout/default#4"/>
    <dgm:cxn modelId="{BBDCC6D4-22EC-4568-B288-1734BE877B50}" type="presParOf" srcId="{5DADBCD9-06B8-4AC7-88B6-1F9E36C5976E}" destId="{3ACD3B3B-2DAD-4819-99D5-8F2E3F5D4CCA}" srcOrd="2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E519E4-9098-4FC2-9ACE-45FA89DA50F3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2B17B7D-9158-4A17-987D-53D6AA7D8D01}">
      <dgm:prSet phldrT="[Text]"/>
      <dgm:spPr/>
      <dgm:t>
        <a:bodyPr/>
        <a:lstStyle/>
        <a:p>
          <a:pPr algn="ctr"/>
          <a:r>
            <a:rPr lang="en-US" b="1" dirty="0" smtClean="0"/>
            <a:t>Wi-Fi</a:t>
          </a:r>
          <a:endParaRPr lang="en-US" b="1" dirty="0"/>
        </a:p>
      </dgm:t>
    </dgm:pt>
    <dgm:pt modelId="{F275CE09-56D4-4671-9AE9-13F0BA29BE1F}" type="parTrans" cxnId="{B012502B-1657-49C1-9ECB-E5CEAD3E0E2A}">
      <dgm:prSet/>
      <dgm:spPr/>
      <dgm:t>
        <a:bodyPr/>
        <a:lstStyle/>
        <a:p>
          <a:endParaRPr lang="en-US"/>
        </a:p>
      </dgm:t>
    </dgm:pt>
    <dgm:pt modelId="{610A2594-011F-4F58-AAFE-D7BC1A543B99}" type="sibTrans" cxnId="{B012502B-1657-49C1-9ECB-E5CEAD3E0E2A}">
      <dgm:prSet/>
      <dgm:spPr/>
      <dgm:t>
        <a:bodyPr/>
        <a:lstStyle/>
        <a:p>
          <a:endParaRPr lang="en-US"/>
        </a:p>
      </dgm:t>
    </dgm:pt>
    <dgm:pt modelId="{333E2569-53AD-43A5-91D6-047146CE9AF0}">
      <dgm:prSet phldrT="[Text]"/>
      <dgm:spPr/>
      <dgm:t>
        <a:bodyPr/>
        <a:lstStyle/>
        <a:p>
          <a:pPr algn="ctr"/>
          <a:r>
            <a:rPr lang="en-US" b="1" dirty="0" smtClean="0"/>
            <a:t>Bluetooth</a:t>
          </a:r>
          <a:endParaRPr lang="en-US" b="1" dirty="0"/>
        </a:p>
      </dgm:t>
    </dgm:pt>
    <dgm:pt modelId="{68888F1A-215C-4EC6-9320-26DCA00CB81A}" type="parTrans" cxnId="{FE6896FA-48AF-4387-B7C9-316A5FE9A5E0}">
      <dgm:prSet/>
      <dgm:spPr/>
      <dgm:t>
        <a:bodyPr/>
        <a:lstStyle/>
        <a:p>
          <a:endParaRPr lang="en-US"/>
        </a:p>
      </dgm:t>
    </dgm:pt>
    <dgm:pt modelId="{EFA726C7-9A2D-4175-8815-81096E902C04}" type="sibTrans" cxnId="{FE6896FA-48AF-4387-B7C9-316A5FE9A5E0}">
      <dgm:prSet/>
      <dgm:spPr/>
      <dgm:t>
        <a:bodyPr/>
        <a:lstStyle/>
        <a:p>
          <a:endParaRPr lang="en-US"/>
        </a:p>
      </dgm:t>
    </dgm:pt>
    <dgm:pt modelId="{F65AB354-843C-4B54-BD22-ABA3C55805DB}">
      <dgm:prSet phldrT="[Text]"/>
      <dgm:spPr/>
      <dgm:t>
        <a:bodyPr/>
        <a:lstStyle/>
        <a:p>
          <a:pPr algn="ctr"/>
          <a:r>
            <a:rPr lang="en-US" dirty="0" smtClean="0"/>
            <a:t>Cellular radio</a:t>
          </a:r>
          <a:endParaRPr lang="en-US" dirty="0"/>
        </a:p>
      </dgm:t>
    </dgm:pt>
    <dgm:pt modelId="{2A0C2CEC-80C8-4E53-B8D5-C6B2F134AE16}" type="parTrans" cxnId="{573736EA-85DB-4F8F-B952-B30E7CA9F50E}">
      <dgm:prSet/>
      <dgm:spPr/>
      <dgm:t>
        <a:bodyPr/>
        <a:lstStyle/>
        <a:p>
          <a:endParaRPr lang="en-US"/>
        </a:p>
      </dgm:t>
    </dgm:pt>
    <dgm:pt modelId="{F40D64AC-B2D8-4217-9DD5-C3846B00FB45}" type="sibTrans" cxnId="{573736EA-85DB-4F8F-B952-B30E7CA9F50E}">
      <dgm:prSet/>
      <dgm:spPr/>
      <dgm:t>
        <a:bodyPr/>
        <a:lstStyle/>
        <a:p>
          <a:endParaRPr lang="en-US"/>
        </a:p>
      </dgm:t>
    </dgm:pt>
    <dgm:pt modelId="{815CC5F9-40E8-407B-997C-3D0DD60EFBF1}" type="pres">
      <dgm:prSet presAssocID="{ABE519E4-9098-4FC2-9ACE-45FA89DA50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DA0F8-960F-4BD6-BAA2-9C63CF306A04}" type="pres">
      <dgm:prSet presAssocID="{82B17B7D-9158-4A17-987D-53D6AA7D8D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5ED4E-7FFA-4494-92F5-5431FA69DE7B}" type="pres">
      <dgm:prSet presAssocID="{610A2594-011F-4F58-AAFE-D7BC1A543B99}" presName="spacer" presStyleCnt="0"/>
      <dgm:spPr/>
    </dgm:pt>
    <dgm:pt modelId="{ED3585B3-1D89-4A8B-88BA-B2C1E4BCCEBD}" type="pres">
      <dgm:prSet presAssocID="{333E2569-53AD-43A5-91D6-047146CE9AF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82E48-7BD3-4E18-8FF4-69345FEE204D}" type="pres">
      <dgm:prSet presAssocID="{EFA726C7-9A2D-4175-8815-81096E902C04}" presName="spacer" presStyleCnt="0"/>
      <dgm:spPr/>
    </dgm:pt>
    <dgm:pt modelId="{A2EC4D1B-BCEF-4E13-98A1-BF83E3D3D91D}" type="pres">
      <dgm:prSet presAssocID="{F65AB354-843C-4B54-BD22-ABA3C55805D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8AFC5-8ABA-410C-A84D-C4116FC9D79D}" type="presOf" srcId="{82B17B7D-9158-4A17-987D-53D6AA7D8D01}" destId="{595DA0F8-960F-4BD6-BAA2-9C63CF306A04}" srcOrd="0" destOrd="0" presId="urn:microsoft.com/office/officeart/2005/8/layout/vList2"/>
    <dgm:cxn modelId="{573736EA-85DB-4F8F-B952-B30E7CA9F50E}" srcId="{ABE519E4-9098-4FC2-9ACE-45FA89DA50F3}" destId="{F65AB354-843C-4B54-BD22-ABA3C55805DB}" srcOrd="2" destOrd="0" parTransId="{2A0C2CEC-80C8-4E53-B8D5-C6B2F134AE16}" sibTransId="{F40D64AC-B2D8-4217-9DD5-C3846B00FB45}"/>
    <dgm:cxn modelId="{54D187F6-15D3-4DA3-9C94-7D2B0346A436}" type="presOf" srcId="{ABE519E4-9098-4FC2-9ACE-45FA89DA50F3}" destId="{815CC5F9-40E8-407B-997C-3D0DD60EFBF1}" srcOrd="0" destOrd="0" presId="urn:microsoft.com/office/officeart/2005/8/layout/vList2"/>
    <dgm:cxn modelId="{5351ABE0-6F04-4207-9F8C-13E301B95081}" type="presOf" srcId="{F65AB354-843C-4B54-BD22-ABA3C55805DB}" destId="{A2EC4D1B-BCEF-4E13-98A1-BF83E3D3D91D}" srcOrd="0" destOrd="0" presId="urn:microsoft.com/office/officeart/2005/8/layout/vList2"/>
    <dgm:cxn modelId="{836173F0-D490-4619-9845-509D0B24E24A}" type="presOf" srcId="{333E2569-53AD-43A5-91D6-047146CE9AF0}" destId="{ED3585B3-1D89-4A8B-88BA-B2C1E4BCCEBD}" srcOrd="0" destOrd="0" presId="urn:microsoft.com/office/officeart/2005/8/layout/vList2"/>
    <dgm:cxn modelId="{B012502B-1657-49C1-9ECB-E5CEAD3E0E2A}" srcId="{ABE519E4-9098-4FC2-9ACE-45FA89DA50F3}" destId="{82B17B7D-9158-4A17-987D-53D6AA7D8D01}" srcOrd="0" destOrd="0" parTransId="{F275CE09-56D4-4671-9AE9-13F0BA29BE1F}" sibTransId="{610A2594-011F-4F58-AAFE-D7BC1A543B99}"/>
    <dgm:cxn modelId="{FE6896FA-48AF-4387-B7C9-316A5FE9A5E0}" srcId="{ABE519E4-9098-4FC2-9ACE-45FA89DA50F3}" destId="{333E2569-53AD-43A5-91D6-047146CE9AF0}" srcOrd="1" destOrd="0" parTransId="{68888F1A-215C-4EC6-9320-26DCA00CB81A}" sibTransId="{EFA726C7-9A2D-4175-8815-81096E902C04}"/>
    <dgm:cxn modelId="{40664809-E5E7-4B23-9889-0A061D9223CA}" type="presParOf" srcId="{815CC5F9-40E8-407B-997C-3D0DD60EFBF1}" destId="{595DA0F8-960F-4BD6-BAA2-9C63CF306A04}" srcOrd="0" destOrd="0" presId="urn:microsoft.com/office/officeart/2005/8/layout/vList2"/>
    <dgm:cxn modelId="{C84E0415-BE79-4C0D-ACA4-C6B4EB005001}" type="presParOf" srcId="{815CC5F9-40E8-407B-997C-3D0DD60EFBF1}" destId="{15F5ED4E-7FFA-4494-92F5-5431FA69DE7B}" srcOrd="1" destOrd="0" presId="urn:microsoft.com/office/officeart/2005/8/layout/vList2"/>
    <dgm:cxn modelId="{8E605671-590F-4CFF-B12E-8E330B268F29}" type="presParOf" srcId="{815CC5F9-40E8-407B-997C-3D0DD60EFBF1}" destId="{ED3585B3-1D89-4A8B-88BA-B2C1E4BCCEBD}" srcOrd="2" destOrd="0" presId="urn:microsoft.com/office/officeart/2005/8/layout/vList2"/>
    <dgm:cxn modelId="{91240088-E4F8-4A18-8274-B53CBC4BA277}" type="presParOf" srcId="{815CC5F9-40E8-407B-997C-3D0DD60EFBF1}" destId="{2AD82E48-7BD3-4E18-8FF4-69345FEE204D}" srcOrd="3" destOrd="0" presId="urn:microsoft.com/office/officeart/2005/8/layout/vList2"/>
    <dgm:cxn modelId="{9A644C2A-9C2B-4B66-A62D-FA255DBB22D0}" type="presParOf" srcId="{815CC5F9-40E8-407B-997C-3D0DD60EFBF1}" destId="{A2EC4D1B-BCEF-4E13-98A1-BF83E3D3D9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820917-FE44-453C-A3F0-2E3E5E78F6B7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2845E71-C724-4CAE-B10C-9D01D33E5212}">
      <dgm:prSet phldrT="[Text]"/>
      <dgm:spPr/>
      <dgm:t>
        <a:bodyPr/>
        <a:lstStyle/>
        <a:p>
          <a:r>
            <a:rPr lang="en-US" dirty="0" smtClean="0"/>
            <a:t>Home Networks</a:t>
          </a:r>
          <a:endParaRPr lang="en-US" dirty="0"/>
        </a:p>
      </dgm:t>
    </dgm:pt>
    <dgm:pt modelId="{3AA0C1AD-89A2-4A3F-8ACD-121C9BD3BCA0}" type="parTrans" cxnId="{37419D25-5FDB-42B6-86CE-0846E0ACC229}">
      <dgm:prSet/>
      <dgm:spPr/>
      <dgm:t>
        <a:bodyPr/>
        <a:lstStyle/>
        <a:p>
          <a:endParaRPr lang="en-US"/>
        </a:p>
      </dgm:t>
    </dgm:pt>
    <dgm:pt modelId="{23B954C2-F531-46AC-85FC-A813BADB4E64}" type="sibTrans" cxnId="{37419D25-5FDB-42B6-86CE-0846E0ACC229}">
      <dgm:prSet/>
      <dgm:spPr/>
      <dgm:t>
        <a:bodyPr/>
        <a:lstStyle/>
        <a:p>
          <a:endParaRPr lang="en-US"/>
        </a:p>
      </dgm:t>
    </dgm:pt>
    <dgm:pt modelId="{50AB1A18-E721-4EF4-B8E0-E35180809283}">
      <dgm:prSet phldrT="[Text]"/>
      <dgm:spPr/>
      <dgm:t>
        <a:bodyPr/>
        <a:lstStyle/>
        <a:p>
          <a:r>
            <a:rPr lang="en-US" dirty="0" smtClean="0"/>
            <a:t>Connect to the Internet</a:t>
          </a:r>
          <a:endParaRPr lang="en-US" dirty="0"/>
        </a:p>
      </dgm:t>
    </dgm:pt>
    <dgm:pt modelId="{64229211-A8BE-4FE0-B995-2142DC8397E9}" type="parTrans" cxnId="{E10A9994-254E-48F9-9399-340E6D2E4DDD}">
      <dgm:prSet/>
      <dgm:spPr/>
      <dgm:t>
        <a:bodyPr/>
        <a:lstStyle/>
        <a:p>
          <a:endParaRPr lang="en-US"/>
        </a:p>
      </dgm:t>
    </dgm:pt>
    <dgm:pt modelId="{717E774E-6F1E-4677-9B56-AC75A5F52944}" type="sibTrans" cxnId="{E10A9994-254E-48F9-9399-340E6D2E4DDD}">
      <dgm:prSet/>
      <dgm:spPr/>
      <dgm:t>
        <a:bodyPr/>
        <a:lstStyle/>
        <a:p>
          <a:endParaRPr lang="en-US"/>
        </a:p>
      </dgm:t>
    </dgm:pt>
    <dgm:pt modelId="{CDED4344-1089-4976-B50C-7AD0059E9C4B}">
      <dgm:prSet phldrT="[Text]"/>
      <dgm:spPr/>
      <dgm:t>
        <a:bodyPr/>
        <a:lstStyle/>
        <a:p>
          <a:r>
            <a:rPr lang="en-US" dirty="0" smtClean="0"/>
            <a:t>Access photos, music, videos, and other content</a:t>
          </a:r>
          <a:endParaRPr lang="en-US" dirty="0"/>
        </a:p>
      </dgm:t>
    </dgm:pt>
    <dgm:pt modelId="{1A0E7C48-4931-43AB-999E-C2220D49627A}" type="parTrans" cxnId="{F7F3C35D-C02D-4BB8-B5A7-897321AC7155}">
      <dgm:prSet/>
      <dgm:spPr/>
      <dgm:t>
        <a:bodyPr/>
        <a:lstStyle/>
        <a:p>
          <a:endParaRPr lang="en-US"/>
        </a:p>
      </dgm:t>
    </dgm:pt>
    <dgm:pt modelId="{C040D835-BC52-47D5-9663-733DA2C17D6C}" type="sibTrans" cxnId="{F7F3C35D-C02D-4BB8-B5A7-897321AC7155}">
      <dgm:prSet/>
      <dgm:spPr/>
      <dgm:t>
        <a:bodyPr/>
        <a:lstStyle/>
        <a:p>
          <a:endParaRPr lang="en-US"/>
        </a:p>
      </dgm:t>
    </dgm:pt>
    <dgm:pt modelId="{40950D3C-A2A4-457C-A122-7D7A90045F43}">
      <dgm:prSet phldrT="[Text]"/>
      <dgm:spPr/>
      <dgm:t>
        <a:bodyPr/>
        <a:lstStyle/>
        <a:p>
          <a:r>
            <a:rPr lang="en-US" dirty="0" smtClean="0"/>
            <a:t>Share devices</a:t>
          </a:r>
          <a:endParaRPr lang="en-US" dirty="0"/>
        </a:p>
      </dgm:t>
    </dgm:pt>
    <dgm:pt modelId="{21FA5391-F1CE-4534-A986-9B78AF836353}" type="parTrans" cxnId="{A78206ED-25F7-4B4E-90F3-B46518451601}">
      <dgm:prSet/>
      <dgm:spPr/>
      <dgm:t>
        <a:bodyPr/>
        <a:lstStyle/>
        <a:p>
          <a:endParaRPr lang="en-US"/>
        </a:p>
      </dgm:t>
    </dgm:pt>
    <dgm:pt modelId="{4F3C9D9B-49B6-4FB6-9F33-F33AA1840824}" type="sibTrans" cxnId="{A78206ED-25F7-4B4E-90F3-B46518451601}">
      <dgm:prSet/>
      <dgm:spPr/>
      <dgm:t>
        <a:bodyPr/>
        <a:lstStyle/>
        <a:p>
          <a:endParaRPr lang="en-US"/>
        </a:p>
      </dgm:t>
    </dgm:pt>
    <dgm:pt modelId="{E424F799-C74E-43B6-9E09-EE77BD57A135}">
      <dgm:prSet phldrT="[Text]"/>
      <dgm:spPr/>
      <dgm:t>
        <a:bodyPr/>
        <a:lstStyle/>
        <a:p>
          <a:r>
            <a:rPr lang="en-US" dirty="0" smtClean="0"/>
            <a:t>Connect game consoles to the Internet</a:t>
          </a:r>
          <a:endParaRPr lang="en-US" dirty="0"/>
        </a:p>
      </dgm:t>
    </dgm:pt>
    <dgm:pt modelId="{93610BCE-3E08-4E3A-AF34-A0B7E1659578}" type="parTrans" cxnId="{8A330AA8-B965-4A0F-B6BD-57032677F90B}">
      <dgm:prSet/>
      <dgm:spPr/>
      <dgm:t>
        <a:bodyPr/>
        <a:lstStyle/>
        <a:p>
          <a:endParaRPr lang="en-US"/>
        </a:p>
      </dgm:t>
    </dgm:pt>
    <dgm:pt modelId="{193AD7ED-522C-4111-9B82-A14621486AAA}" type="sibTrans" cxnId="{8A330AA8-B965-4A0F-B6BD-57032677F90B}">
      <dgm:prSet/>
      <dgm:spPr/>
      <dgm:t>
        <a:bodyPr/>
        <a:lstStyle/>
        <a:p>
          <a:endParaRPr lang="en-US"/>
        </a:p>
      </dgm:t>
    </dgm:pt>
    <dgm:pt modelId="{D95FBAD4-57C5-41E3-A030-2A0342698974}">
      <dgm:prSet phldrT="[Text]"/>
      <dgm:spPr/>
      <dgm:t>
        <a:bodyPr/>
        <a:lstStyle/>
        <a:p>
          <a:r>
            <a:rPr lang="en-US" dirty="0" smtClean="0"/>
            <a:t>Subscribe to and use VoIP</a:t>
          </a:r>
          <a:endParaRPr lang="en-US" dirty="0"/>
        </a:p>
      </dgm:t>
    </dgm:pt>
    <dgm:pt modelId="{D16657AC-60E9-465E-A3F3-828BF7BB5765}" type="parTrans" cxnId="{56BD0CB6-E0B8-4FAA-AFC6-58E31DD6A0D0}">
      <dgm:prSet/>
      <dgm:spPr/>
      <dgm:t>
        <a:bodyPr/>
        <a:lstStyle/>
        <a:p>
          <a:endParaRPr lang="en-US"/>
        </a:p>
      </dgm:t>
    </dgm:pt>
    <dgm:pt modelId="{09E1B5AC-FE06-40B7-AE31-89F5C6291E37}" type="sibTrans" cxnId="{56BD0CB6-E0B8-4FAA-AFC6-58E31DD6A0D0}">
      <dgm:prSet/>
      <dgm:spPr/>
      <dgm:t>
        <a:bodyPr/>
        <a:lstStyle/>
        <a:p>
          <a:endParaRPr lang="en-US"/>
        </a:p>
      </dgm:t>
    </dgm:pt>
    <dgm:pt modelId="{3CE40155-F2A9-4DDE-B966-080568E90422}">
      <dgm:prSet phldrT="[Text]"/>
      <dgm:spPr/>
      <dgm:t>
        <a:bodyPr/>
        <a:lstStyle/>
        <a:p>
          <a:r>
            <a:rPr lang="en-US" dirty="0" smtClean="0"/>
            <a:t>Play multiplayer games</a:t>
          </a:r>
          <a:endParaRPr lang="en-US" dirty="0"/>
        </a:p>
      </dgm:t>
    </dgm:pt>
    <dgm:pt modelId="{96BC2389-4198-4E73-92D9-29E965E0E6E0}" type="parTrans" cxnId="{85F417F4-986C-4A71-B098-763DC9B49F2B}">
      <dgm:prSet/>
      <dgm:spPr/>
      <dgm:t>
        <a:bodyPr/>
        <a:lstStyle/>
        <a:p>
          <a:endParaRPr lang="en-US"/>
        </a:p>
      </dgm:t>
    </dgm:pt>
    <dgm:pt modelId="{5316B6CC-BCE7-454A-8547-6CB5FD0E969D}" type="sibTrans" cxnId="{85F417F4-986C-4A71-B098-763DC9B49F2B}">
      <dgm:prSet/>
      <dgm:spPr/>
      <dgm:t>
        <a:bodyPr/>
        <a:lstStyle/>
        <a:p>
          <a:endParaRPr lang="en-US"/>
        </a:p>
      </dgm:t>
    </dgm:pt>
    <dgm:pt modelId="{BCF6DB06-3B97-418B-BFF9-FB82C226C603}">
      <dgm:prSet phldrT="[Text]"/>
      <dgm:spPr/>
      <dgm:t>
        <a:bodyPr/>
        <a:lstStyle/>
        <a:p>
          <a:r>
            <a:rPr lang="en-US" dirty="0" smtClean="0"/>
            <a:t>Share a single high-speed Internet connection</a:t>
          </a:r>
          <a:endParaRPr lang="en-US" dirty="0"/>
        </a:p>
      </dgm:t>
    </dgm:pt>
    <dgm:pt modelId="{9D12F130-796F-496F-8C94-D1C6BBCFF856}" type="parTrans" cxnId="{313FF48F-B450-4F1F-BEFF-BF5C98DAD28E}">
      <dgm:prSet/>
      <dgm:spPr/>
      <dgm:t>
        <a:bodyPr/>
        <a:lstStyle/>
        <a:p>
          <a:endParaRPr lang="en-US"/>
        </a:p>
      </dgm:t>
    </dgm:pt>
    <dgm:pt modelId="{CEF05DC4-0AF0-4209-85AF-C948AFD14E5A}" type="sibTrans" cxnId="{313FF48F-B450-4F1F-BEFF-BF5C98DAD28E}">
      <dgm:prSet/>
      <dgm:spPr/>
      <dgm:t>
        <a:bodyPr/>
        <a:lstStyle/>
        <a:p>
          <a:endParaRPr lang="en-US"/>
        </a:p>
      </dgm:t>
    </dgm:pt>
    <dgm:pt modelId="{A72BA072-4165-481C-82B6-F7BBA926C1DC}">
      <dgm:prSet phldrT="[Text]"/>
      <dgm:spPr/>
      <dgm:t>
        <a:bodyPr/>
        <a:lstStyle/>
        <a:p>
          <a:r>
            <a:rPr lang="en-US" dirty="0" smtClean="0"/>
            <a:t>Interact with other devices in a smart home</a:t>
          </a:r>
          <a:endParaRPr lang="en-US" dirty="0"/>
        </a:p>
      </dgm:t>
    </dgm:pt>
    <dgm:pt modelId="{00661276-25AB-44F4-932C-1A98F72BEDB2}" type="parTrans" cxnId="{112AD170-CC01-4B70-A1A1-4110C51CB85E}">
      <dgm:prSet/>
      <dgm:spPr/>
      <dgm:t>
        <a:bodyPr/>
        <a:lstStyle/>
        <a:p>
          <a:endParaRPr lang="en-US"/>
        </a:p>
      </dgm:t>
    </dgm:pt>
    <dgm:pt modelId="{BD242D34-15A4-4D04-9C81-357C87A3DF9B}" type="sibTrans" cxnId="{112AD170-CC01-4B70-A1A1-4110C51CB85E}">
      <dgm:prSet/>
      <dgm:spPr/>
      <dgm:t>
        <a:bodyPr/>
        <a:lstStyle/>
        <a:p>
          <a:endParaRPr lang="en-US"/>
        </a:p>
      </dgm:t>
    </dgm:pt>
    <dgm:pt modelId="{E82B0A94-68E1-467A-AE90-4FC15A5C0533}" type="pres">
      <dgm:prSet presAssocID="{BF820917-FE44-453C-A3F0-2E3E5E78F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99B17-D3E2-430D-B999-055BA61AE48E}" type="pres">
      <dgm:prSet presAssocID="{72845E71-C724-4CAE-B10C-9D01D33E52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2847-2645-49A7-83CF-4843DB89A45A}" type="pres">
      <dgm:prSet presAssocID="{72845E71-C724-4CAE-B10C-9D01D33E52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EECA1-343F-4852-92D2-B8DC4BF1D191}" type="presOf" srcId="{BCF6DB06-3B97-418B-BFF9-FB82C226C603}" destId="{F6FB2847-2645-49A7-83CF-4843DB89A45A}" srcOrd="0" destOrd="1" presId="urn:microsoft.com/office/officeart/2005/8/layout/vList2"/>
    <dgm:cxn modelId="{24CEA409-0C25-474E-8133-1331A61DCF0E}" type="presOf" srcId="{BF820917-FE44-453C-A3F0-2E3E5E78F6B7}" destId="{E82B0A94-68E1-467A-AE90-4FC15A5C0533}" srcOrd="0" destOrd="0" presId="urn:microsoft.com/office/officeart/2005/8/layout/vList2"/>
    <dgm:cxn modelId="{C8A1C18F-AC56-4508-82E4-41FB851996BF}" type="presOf" srcId="{D95FBAD4-57C5-41E3-A030-2A0342698974}" destId="{F6FB2847-2645-49A7-83CF-4843DB89A45A}" srcOrd="0" destOrd="6" presId="urn:microsoft.com/office/officeart/2005/8/layout/vList2"/>
    <dgm:cxn modelId="{62FB412E-DFF8-4A96-B6A1-81BC000CC6DD}" type="presOf" srcId="{3CE40155-F2A9-4DDE-B966-080568E90422}" destId="{F6FB2847-2645-49A7-83CF-4843DB89A45A}" srcOrd="0" destOrd="4" presId="urn:microsoft.com/office/officeart/2005/8/layout/vList2"/>
    <dgm:cxn modelId="{6AAF6D4B-7B77-486F-952A-423440E63EC5}" type="presOf" srcId="{50AB1A18-E721-4EF4-B8E0-E35180809283}" destId="{F6FB2847-2645-49A7-83CF-4843DB89A45A}" srcOrd="0" destOrd="0" presId="urn:microsoft.com/office/officeart/2005/8/layout/vList2"/>
    <dgm:cxn modelId="{A78206ED-25F7-4B4E-90F3-B46518451601}" srcId="{72845E71-C724-4CAE-B10C-9D01D33E5212}" destId="{40950D3C-A2A4-457C-A122-7D7A90045F43}" srcOrd="3" destOrd="0" parTransId="{21FA5391-F1CE-4534-A986-9B78AF836353}" sibTransId="{4F3C9D9B-49B6-4FB6-9F33-F33AA1840824}"/>
    <dgm:cxn modelId="{56BD0CB6-E0B8-4FAA-AFC6-58E31DD6A0D0}" srcId="{72845E71-C724-4CAE-B10C-9D01D33E5212}" destId="{D95FBAD4-57C5-41E3-A030-2A0342698974}" srcOrd="6" destOrd="0" parTransId="{D16657AC-60E9-465E-A3F3-828BF7BB5765}" sibTransId="{09E1B5AC-FE06-40B7-AE31-89F5C6291E37}"/>
    <dgm:cxn modelId="{37419D25-5FDB-42B6-86CE-0846E0ACC229}" srcId="{BF820917-FE44-453C-A3F0-2E3E5E78F6B7}" destId="{72845E71-C724-4CAE-B10C-9D01D33E5212}" srcOrd="0" destOrd="0" parTransId="{3AA0C1AD-89A2-4A3F-8ACD-121C9BD3BCA0}" sibTransId="{23B954C2-F531-46AC-85FC-A813BADB4E64}"/>
    <dgm:cxn modelId="{E10A9994-254E-48F9-9399-340E6D2E4DDD}" srcId="{72845E71-C724-4CAE-B10C-9D01D33E5212}" destId="{50AB1A18-E721-4EF4-B8E0-E35180809283}" srcOrd="0" destOrd="0" parTransId="{64229211-A8BE-4FE0-B995-2142DC8397E9}" sibTransId="{717E774E-6F1E-4677-9B56-AC75A5F52944}"/>
    <dgm:cxn modelId="{3A8F5B87-9151-4223-9342-38D9D911A5AB}" type="presOf" srcId="{72845E71-C724-4CAE-B10C-9D01D33E5212}" destId="{96499B17-D3E2-430D-B999-055BA61AE48E}" srcOrd="0" destOrd="0" presId="urn:microsoft.com/office/officeart/2005/8/layout/vList2"/>
    <dgm:cxn modelId="{98D47ED3-2C0D-4C53-BE80-5F401331EBB6}" type="presOf" srcId="{A72BA072-4165-481C-82B6-F7BBA926C1DC}" destId="{F6FB2847-2645-49A7-83CF-4843DB89A45A}" srcOrd="0" destOrd="7" presId="urn:microsoft.com/office/officeart/2005/8/layout/vList2"/>
    <dgm:cxn modelId="{8A330AA8-B965-4A0F-B6BD-57032677F90B}" srcId="{72845E71-C724-4CAE-B10C-9D01D33E5212}" destId="{E424F799-C74E-43B6-9E09-EE77BD57A135}" srcOrd="5" destOrd="0" parTransId="{93610BCE-3E08-4E3A-AF34-A0B7E1659578}" sibTransId="{193AD7ED-522C-4111-9B82-A14621486AAA}"/>
    <dgm:cxn modelId="{85F417F4-986C-4A71-B098-763DC9B49F2B}" srcId="{72845E71-C724-4CAE-B10C-9D01D33E5212}" destId="{3CE40155-F2A9-4DDE-B966-080568E90422}" srcOrd="4" destOrd="0" parTransId="{96BC2389-4198-4E73-92D9-29E965E0E6E0}" sibTransId="{5316B6CC-BCE7-454A-8547-6CB5FD0E969D}"/>
    <dgm:cxn modelId="{112AD170-CC01-4B70-A1A1-4110C51CB85E}" srcId="{72845E71-C724-4CAE-B10C-9D01D33E5212}" destId="{A72BA072-4165-481C-82B6-F7BBA926C1DC}" srcOrd="7" destOrd="0" parTransId="{00661276-25AB-44F4-932C-1A98F72BEDB2}" sibTransId="{BD242D34-15A4-4D04-9C81-357C87A3DF9B}"/>
    <dgm:cxn modelId="{E5243D23-99C3-41A3-B92E-8CCEA39CC35E}" type="presOf" srcId="{40950D3C-A2A4-457C-A122-7D7A90045F43}" destId="{F6FB2847-2645-49A7-83CF-4843DB89A45A}" srcOrd="0" destOrd="3" presId="urn:microsoft.com/office/officeart/2005/8/layout/vList2"/>
    <dgm:cxn modelId="{F7B1EA5A-E6BA-4D16-9722-80AA777875DF}" type="presOf" srcId="{E424F799-C74E-43B6-9E09-EE77BD57A135}" destId="{F6FB2847-2645-49A7-83CF-4843DB89A45A}" srcOrd="0" destOrd="5" presId="urn:microsoft.com/office/officeart/2005/8/layout/vList2"/>
    <dgm:cxn modelId="{313FF48F-B450-4F1F-BEFF-BF5C98DAD28E}" srcId="{72845E71-C724-4CAE-B10C-9D01D33E5212}" destId="{BCF6DB06-3B97-418B-BFF9-FB82C226C603}" srcOrd="1" destOrd="0" parTransId="{9D12F130-796F-496F-8C94-D1C6BBCFF856}" sibTransId="{CEF05DC4-0AF0-4209-85AF-C948AFD14E5A}"/>
    <dgm:cxn modelId="{F7F3C35D-C02D-4BB8-B5A7-897321AC7155}" srcId="{72845E71-C724-4CAE-B10C-9D01D33E5212}" destId="{CDED4344-1089-4976-B50C-7AD0059E9C4B}" srcOrd="2" destOrd="0" parTransId="{1A0E7C48-4931-43AB-999E-C2220D49627A}" sibTransId="{C040D835-BC52-47D5-9663-733DA2C17D6C}"/>
    <dgm:cxn modelId="{1441622B-F061-4468-982E-55B5BB5FAE1B}" type="presOf" srcId="{CDED4344-1089-4976-B50C-7AD0059E9C4B}" destId="{F6FB2847-2645-49A7-83CF-4843DB89A45A}" srcOrd="0" destOrd="2" presId="urn:microsoft.com/office/officeart/2005/8/layout/vList2"/>
    <dgm:cxn modelId="{46A0E4B5-0162-4943-B6AB-3AA69FD383F9}" type="presParOf" srcId="{E82B0A94-68E1-467A-AE90-4FC15A5C0533}" destId="{96499B17-D3E2-430D-B999-055BA61AE48E}" srcOrd="0" destOrd="0" presId="urn:microsoft.com/office/officeart/2005/8/layout/vList2"/>
    <dgm:cxn modelId="{81654FC4-7DA7-4A39-9BE5-7962ADA498F8}" type="presParOf" srcId="{E82B0A94-68E1-467A-AE90-4FC15A5C0533}" destId="{F6FB2847-2645-49A7-83CF-4843DB89A4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21D371-FD1E-431B-BF8B-7C6A7B06F24F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C5CFDC-99C9-4F23-BCFC-87A634F00D04}">
      <dgm:prSet phldrT="[Text]"/>
      <dgm:spPr/>
      <dgm:t>
        <a:bodyPr/>
        <a:lstStyle/>
        <a:p>
          <a:r>
            <a:rPr lang="en-US" dirty="0" smtClean="0"/>
            <a:t>Business Networks</a:t>
          </a:r>
          <a:endParaRPr lang="en-US" dirty="0"/>
        </a:p>
      </dgm:t>
    </dgm:pt>
    <dgm:pt modelId="{D46D9111-A097-4EB2-88A0-5DB2D806F191}" type="parTrans" cxnId="{364AE7D1-4C75-4C91-AA8A-48AFF042FF3E}">
      <dgm:prSet/>
      <dgm:spPr/>
      <dgm:t>
        <a:bodyPr/>
        <a:lstStyle/>
        <a:p>
          <a:endParaRPr lang="en-US"/>
        </a:p>
      </dgm:t>
    </dgm:pt>
    <dgm:pt modelId="{5AF57A59-8368-43ED-AD5E-519334E7AFC8}" type="sibTrans" cxnId="{364AE7D1-4C75-4C91-AA8A-48AFF042FF3E}">
      <dgm:prSet/>
      <dgm:spPr/>
      <dgm:t>
        <a:bodyPr/>
        <a:lstStyle/>
        <a:p>
          <a:endParaRPr lang="en-US"/>
        </a:p>
      </dgm:t>
    </dgm:pt>
    <dgm:pt modelId="{0F47F10C-EF3D-497A-99E6-4B361C6B2EF6}">
      <dgm:prSet phldrT="[Text]"/>
      <dgm:spPr/>
      <dgm:t>
        <a:bodyPr/>
        <a:lstStyle/>
        <a:p>
          <a:r>
            <a:rPr lang="en-US" dirty="0" smtClean="0"/>
            <a:t>Facilitate communications</a:t>
          </a:r>
          <a:endParaRPr lang="en-US" dirty="0"/>
        </a:p>
      </dgm:t>
    </dgm:pt>
    <dgm:pt modelId="{3323D566-39AA-4002-BC1D-B0F367A7651E}" type="parTrans" cxnId="{A3CC9368-1589-4C98-AEB9-00E3D44A45A0}">
      <dgm:prSet/>
      <dgm:spPr/>
      <dgm:t>
        <a:bodyPr/>
        <a:lstStyle/>
        <a:p>
          <a:endParaRPr lang="en-US"/>
        </a:p>
      </dgm:t>
    </dgm:pt>
    <dgm:pt modelId="{B411A04F-B70E-459E-AD70-44137881BC18}" type="sibTrans" cxnId="{A3CC9368-1589-4C98-AEB9-00E3D44A45A0}">
      <dgm:prSet/>
      <dgm:spPr/>
      <dgm:t>
        <a:bodyPr/>
        <a:lstStyle/>
        <a:p>
          <a:endParaRPr lang="en-US"/>
        </a:p>
      </dgm:t>
    </dgm:pt>
    <dgm:pt modelId="{02C62120-8E48-4B00-A716-C17642FD12C1}">
      <dgm:prSet phldrT="[Text]"/>
      <dgm:spPr/>
      <dgm:t>
        <a:bodyPr/>
        <a:lstStyle/>
        <a:p>
          <a:r>
            <a:rPr lang="en-US" dirty="0" smtClean="0"/>
            <a:t>Share hardware</a:t>
          </a:r>
          <a:endParaRPr lang="en-US" dirty="0"/>
        </a:p>
      </dgm:t>
    </dgm:pt>
    <dgm:pt modelId="{10818CAF-9BE9-4F1F-8DE3-8DE833B52B5C}" type="parTrans" cxnId="{285C2932-D884-45D5-A2A7-C9DFC2D113D9}">
      <dgm:prSet/>
      <dgm:spPr/>
      <dgm:t>
        <a:bodyPr/>
        <a:lstStyle/>
        <a:p>
          <a:endParaRPr lang="en-US"/>
        </a:p>
      </dgm:t>
    </dgm:pt>
    <dgm:pt modelId="{B5F4A85B-0CD8-49DA-A2E1-F34DCAF0DF19}" type="sibTrans" cxnId="{285C2932-D884-45D5-A2A7-C9DFC2D113D9}">
      <dgm:prSet/>
      <dgm:spPr/>
      <dgm:t>
        <a:bodyPr/>
        <a:lstStyle/>
        <a:p>
          <a:endParaRPr lang="en-US"/>
        </a:p>
      </dgm:t>
    </dgm:pt>
    <dgm:pt modelId="{C984295E-EDD4-4019-9CA7-F2D5D76EAB89}">
      <dgm:prSet phldrT="[Text]"/>
      <dgm:spPr/>
      <dgm:t>
        <a:bodyPr/>
        <a:lstStyle/>
        <a:p>
          <a:r>
            <a:rPr lang="en-US" dirty="0" smtClean="0"/>
            <a:t>Share data, information, and software</a:t>
          </a:r>
          <a:endParaRPr lang="en-US" dirty="0"/>
        </a:p>
      </dgm:t>
    </dgm:pt>
    <dgm:pt modelId="{8B4B2D52-5E76-4B7A-9B6C-7B4711BAF87D}" type="parTrans" cxnId="{9685C89F-5BD3-41AC-BE17-245BA892CAE0}">
      <dgm:prSet/>
      <dgm:spPr/>
      <dgm:t>
        <a:bodyPr/>
        <a:lstStyle/>
        <a:p>
          <a:endParaRPr lang="en-US"/>
        </a:p>
      </dgm:t>
    </dgm:pt>
    <dgm:pt modelId="{EA2A7A98-44F4-4021-A954-C5C97B1D337E}" type="sibTrans" cxnId="{9685C89F-5BD3-41AC-BE17-245BA892CAE0}">
      <dgm:prSet/>
      <dgm:spPr/>
      <dgm:t>
        <a:bodyPr/>
        <a:lstStyle/>
        <a:p>
          <a:endParaRPr lang="en-US"/>
        </a:p>
      </dgm:t>
    </dgm:pt>
    <dgm:pt modelId="{9F96F428-A34D-434E-B825-BCB635650393}">
      <dgm:prSet phldrT="[Text]"/>
      <dgm:spPr/>
      <dgm:t>
        <a:bodyPr/>
        <a:lstStyle/>
        <a:p>
          <a:endParaRPr lang="en-US" dirty="0"/>
        </a:p>
      </dgm:t>
    </dgm:pt>
    <dgm:pt modelId="{8387F2CD-4CA6-40CC-AF47-9621BB83AF5C}" type="parTrans" cxnId="{5B62D666-0C1B-4EC6-A7D1-52C6D3B6254A}">
      <dgm:prSet/>
      <dgm:spPr/>
      <dgm:t>
        <a:bodyPr/>
        <a:lstStyle/>
        <a:p>
          <a:endParaRPr lang="en-US"/>
        </a:p>
      </dgm:t>
    </dgm:pt>
    <dgm:pt modelId="{A5580203-D42B-484B-B228-FFF664EFE61A}" type="sibTrans" cxnId="{5B62D666-0C1B-4EC6-A7D1-52C6D3B6254A}">
      <dgm:prSet/>
      <dgm:spPr/>
      <dgm:t>
        <a:bodyPr/>
        <a:lstStyle/>
        <a:p>
          <a:endParaRPr lang="en-US"/>
        </a:p>
      </dgm:t>
    </dgm:pt>
    <dgm:pt modelId="{36B8EF00-8EA6-4E79-AE80-8C7CB36A87AF}">
      <dgm:prSet phldrT="[Text]"/>
      <dgm:spPr/>
      <dgm:t>
        <a:bodyPr/>
        <a:lstStyle/>
        <a:p>
          <a:endParaRPr lang="en-US" dirty="0"/>
        </a:p>
      </dgm:t>
    </dgm:pt>
    <dgm:pt modelId="{73BED9F8-92AD-4425-B1B5-851FF1D85C67}" type="parTrans" cxnId="{E0F948AA-C9E9-48E9-B8B6-3D770B6087AC}">
      <dgm:prSet/>
      <dgm:spPr/>
      <dgm:t>
        <a:bodyPr/>
        <a:lstStyle/>
        <a:p>
          <a:endParaRPr lang="en-US"/>
        </a:p>
      </dgm:t>
    </dgm:pt>
    <dgm:pt modelId="{9F003A0E-E7A0-4D5B-BFAF-A65E263383B7}" type="sibTrans" cxnId="{E0F948AA-C9E9-48E9-B8B6-3D770B6087AC}">
      <dgm:prSet/>
      <dgm:spPr/>
      <dgm:t>
        <a:bodyPr/>
        <a:lstStyle/>
        <a:p>
          <a:endParaRPr lang="en-US"/>
        </a:p>
      </dgm:t>
    </dgm:pt>
    <dgm:pt modelId="{F70436FD-CF5D-453C-873C-F092B3304516}">
      <dgm:prSet phldrT="[Text]"/>
      <dgm:spPr/>
      <dgm:t>
        <a:bodyPr/>
        <a:lstStyle/>
        <a:p>
          <a:endParaRPr lang="en-US" dirty="0"/>
        </a:p>
      </dgm:t>
    </dgm:pt>
    <dgm:pt modelId="{6F12F7A3-DFFE-4B46-9254-B9CDC9F4E033}" type="parTrans" cxnId="{6C358FB6-6F83-4CFA-8851-E5FCBC5CFDF1}">
      <dgm:prSet/>
      <dgm:spPr/>
      <dgm:t>
        <a:bodyPr/>
        <a:lstStyle/>
        <a:p>
          <a:endParaRPr lang="en-US"/>
        </a:p>
      </dgm:t>
    </dgm:pt>
    <dgm:pt modelId="{11115138-0A37-45F9-A66E-11F62999F39B}" type="sibTrans" cxnId="{6C358FB6-6F83-4CFA-8851-E5FCBC5CFDF1}">
      <dgm:prSet/>
      <dgm:spPr/>
      <dgm:t>
        <a:bodyPr/>
        <a:lstStyle/>
        <a:p>
          <a:endParaRPr lang="en-US"/>
        </a:p>
      </dgm:t>
    </dgm:pt>
    <dgm:pt modelId="{A148C558-C8E2-4327-B38D-9DE2D0CCF3CC}">
      <dgm:prSet phldrT="[Text]"/>
      <dgm:spPr/>
      <dgm:t>
        <a:bodyPr/>
        <a:lstStyle/>
        <a:p>
          <a:endParaRPr lang="en-US" dirty="0"/>
        </a:p>
      </dgm:t>
    </dgm:pt>
    <dgm:pt modelId="{1582C1AB-9577-4B2A-A05E-B43A9E559CBF}" type="parTrans" cxnId="{62BF7CD1-6A66-4F7A-B9C9-3587A74066C9}">
      <dgm:prSet/>
      <dgm:spPr/>
      <dgm:t>
        <a:bodyPr/>
        <a:lstStyle/>
        <a:p>
          <a:endParaRPr lang="en-US"/>
        </a:p>
      </dgm:t>
    </dgm:pt>
    <dgm:pt modelId="{83BF3643-23E2-4461-948F-9BA81CCA0616}" type="sibTrans" cxnId="{62BF7CD1-6A66-4F7A-B9C9-3587A74066C9}">
      <dgm:prSet/>
      <dgm:spPr/>
      <dgm:t>
        <a:bodyPr/>
        <a:lstStyle/>
        <a:p>
          <a:endParaRPr lang="en-US"/>
        </a:p>
      </dgm:t>
    </dgm:pt>
    <dgm:pt modelId="{DC926FA9-0A7F-41F0-A501-D2F7295D5B0D}">
      <dgm:prSet phldrT="[Text]"/>
      <dgm:spPr/>
      <dgm:t>
        <a:bodyPr/>
        <a:lstStyle/>
        <a:p>
          <a:endParaRPr lang="en-US" dirty="0"/>
        </a:p>
      </dgm:t>
    </dgm:pt>
    <dgm:pt modelId="{8D57F76F-6A45-416C-BBE9-55548A05E591}" type="parTrans" cxnId="{31498F7A-33EB-4DF4-8D0F-2532E5BC406C}">
      <dgm:prSet/>
      <dgm:spPr/>
      <dgm:t>
        <a:bodyPr/>
        <a:lstStyle/>
        <a:p>
          <a:endParaRPr lang="en-US"/>
        </a:p>
      </dgm:t>
    </dgm:pt>
    <dgm:pt modelId="{8ED7C0CC-3A58-452A-AD09-D76084DDB206}" type="sibTrans" cxnId="{31498F7A-33EB-4DF4-8D0F-2532E5BC406C}">
      <dgm:prSet/>
      <dgm:spPr/>
      <dgm:t>
        <a:bodyPr/>
        <a:lstStyle/>
        <a:p>
          <a:endParaRPr lang="en-US"/>
        </a:p>
      </dgm:t>
    </dgm:pt>
    <dgm:pt modelId="{9859BE30-10EE-4F60-99AD-0960F25DCDEA}" type="pres">
      <dgm:prSet presAssocID="{4E21D371-FD1E-431B-BF8B-7C6A7B06F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AC5F9-B549-43AF-AB0C-711A1080CE7E}" type="pres">
      <dgm:prSet presAssocID="{68C5CFDC-99C9-4F23-BCFC-87A634F00D04}" presName="parentText" presStyleLbl="node1" presStyleIdx="0" presStyleCnt="1" custScaleY="80952" custLinFactNeighborX="943" custLinFactNeighborY="-17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F9E82-4D22-4BA9-8DD4-6384E3278422}" type="pres">
      <dgm:prSet presAssocID="{68C5CFDC-99C9-4F23-BCFC-87A634F00D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A13EF-3FC5-4A40-88D3-50203A09FC16}" type="presOf" srcId="{F70436FD-CF5D-453C-873C-F092B3304516}" destId="{449F9E82-4D22-4BA9-8DD4-6384E3278422}" srcOrd="0" destOrd="4" presId="urn:microsoft.com/office/officeart/2005/8/layout/vList2"/>
    <dgm:cxn modelId="{62BF7CD1-6A66-4F7A-B9C9-3587A74066C9}" srcId="{68C5CFDC-99C9-4F23-BCFC-87A634F00D04}" destId="{A148C558-C8E2-4327-B38D-9DE2D0CCF3CC}" srcOrd="5" destOrd="0" parTransId="{1582C1AB-9577-4B2A-A05E-B43A9E559CBF}" sibTransId="{83BF3643-23E2-4461-948F-9BA81CCA0616}"/>
    <dgm:cxn modelId="{9685C89F-5BD3-41AC-BE17-245BA892CAE0}" srcId="{68C5CFDC-99C9-4F23-BCFC-87A634F00D04}" destId="{C984295E-EDD4-4019-9CA7-F2D5D76EAB89}" srcOrd="2" destOrd="0" parTransId="{8B4B2D52-5E76-4B7A-9B6C-7B4711BAF87D}" sibTransId="{EA2A7A98-44F4-4021-A954-C5C97B1D337E}"/>
    <dgm:cxn modelId="{0FF9E586-029D-4958-B6E2-611D59C0EE68}" type="presOf" srcId="{A148C558-C8E2-4327-B38D-9DE2D0CCF3CC}" destId="{449F9E82-4D22-4BA9-8DD4-6384E3278422}" srcOrd="0" destOrd="5" presId="urn:microsoft.com/office/officeart/2005/8/layout/vList2"/>
    <dgm:cxn modelId="{03A6BFC9-A97D-488C-B9A4-0C65D99EBB6E}" type="presOf" srcId="{C984295E-EDD4-4019-9CA7-F2D5D76EAB89}" destId="{449F9E82-4D22-4BA9-8DD4-6384E3278422}" srcOrd="0" destOrd="2" presId="urn:microsoft.com/office/officeart/2005/8/layout/vList2"/>
    <dgm:cxn modelId="{494EADF5-CF32-4B55-933B-A11632C5BF12}" type="presOf" srcId="{4E21D371-FD1E-431B-BF8B-7C6A7B06F24F}" destId="{9859BE30-10EE-4F60-99AD-0960F25DCDEA}" srcOrd="0" destOrd="0" presId="urn:microsoft.com/office/officeart/2005/8/layout/vList2"/>
    <dgm:cxn modelId="{A7A6432B-1DA8-4956-8F25-C8A1B1A676A0}" type="presOf" srcId="{02C62120-8E48-4B00-A716-C17642FD12C1}" destId="{449F9E82-4D22-4BA9-8DD4-6384E3278422}" srcOrd="0" destOrd="1" presId="urn:microsoft.com/office/officeart/2005/8/layout/vList2"/>
    <dgm:cxn modelId="{31498F7A-33EB-4DF4-8D0F-2532E5BC406C}" srcId="{68C5CFDC-99C9-4F23-BCFC-87A634F00D04}" destId="{DC926FA9-0A7F-41F0-A501-D2F7295D5B0D}" srcOrd="6" destOrd="0" parTransId="{8D57F76F-6A45-416C-BBE9-55548A05E591}" sibTransId="{8ED7C0CC-3A58-452A-AD09-D76084DDB206}"/>
    <dgm:cxn modelId="{42D1004C-0171-4056-8054-9295000B35A5}" type="presOf" srcId="{36B8EF00-8EA6-4E79-AE80-8C7CB36A87AF}" destId="{449F9E82-4D22-4BA9-8DD4-6384E3278422}" srcOrd="0" destOrd="3" presId="urn:microsoft.com/office/officeart/2005/8/layout/vList2"/>
    <dgm:cxn modelId="{B56E4E04-6BEB-4077-BA04-6E6701DD9CAF}" type="presOf" srcId="{0F47F10C-EF3D-497A-99E6-4B361C6B2EF6}" destId="{449F9E82-4D22-4BA9-8DD4-6384E3278422}" srcOrd="0" destOrd="0" presId="urn:microsoft.com/office/officeart/2005/8/layout/vList2"/>
    <dgm:cxn modelId="{364AE7D1-4C75-4C91-AA8A-48AFF042FF3E}" srcId="{4E21D371-FD1E-431B-BF8B-7C6A7B06F24F}" destId="{68C5CFDC-99C9-4F23-BCFC-87A634F00D04}" srcOrd="0" destOrd="0" parTransId="{D46D9111-A097-4EB2-88A0-5DB2D806F191}" sibTransId="{5AF57A59-8368-43ED-AD5E-519334E7AFC8}"/>
    <dgm:cxn modelId="{A3CC9368-1589-4C98-AEB9-00E3D44A45A0}" srcId="{68C5CFDC-99C9-4F23-BCFC-87A634F00D04}" destId="{0F47F10C-EF3D-497A-99E6-4B361C6B2EF6}" srcOrd="0" destOrd="0" parTransId="{3323D566-39AA-4002-BC1D-B0F367A7651E}" sibTransId="{B411A04F-B70E-459E-AD70-44137881BC18}"/>
    <dgm:cxn modelId="{285C2932-D884-45D5-A2A7-C9DFC2D113D9}" srcId="{68C5CFDC-99C9-4F23-BCFC-87A634F00D04}" destId="{02C62120-8E48-4B00-A716-C17642FD12C1}" srcOrd="1" destOrd="0" parTransId="{10818CAF-9BE9-4F1F-8DE3-8DE833B52B5C}" sibTransId="{B5F4A85B-0CD8-49DA-A2E1-F34DCAF0DF19}"/>
    <dgm:cxn modelId="{E0F948AA-C9E9-48E9-B8B6-3D770B6087AC}" srcId="{68C5CFDC-99C9-4F23-BCFC-87A634F00D04}" destId="{36B8EF00-8EA6-4E79-AE80-8C7CB36A87AF}" srcOrd="3" destOrd="0" parTransId="{73BED9F8-92AD-4425-B1B5-851FF1D85C67}" sibTransId="{9F003A0E-E7A0-4D5B-BFAF-A65E263383B7}"/>
    <dgm:cxn modelId="{AC84CEC3-F78E-46CC-9F7D-79082F3F8CA6}" type="presOf" srcId="{68C5CFDC-99C9-4F23-BCFC-87A634F00D04}" destId="{E14AC5F9-B549-43AF-AB0C-711A1080CE7E}" srcOrd="0" destOrd="0" presId="urn:microsoft.com/office/officeart/2005/8/layout/vList2"/>
    <dgm:cxn modelId="{92605F4D-DD9F-4993-89FC-B95B8418BDBE}" type="presOf" srcId="{9F96F428-A34D-434E-B825-BCB635650393}" destId="{449F9E82-4D22-4BA9-8DD4-6384E3278422}" srcOrd="0" destOrd="7" presId="urn:microsoft.com/office/officeart/2005/8/layout/vList2"/>
    <dgm:cxn modelId="{6C358FB6-6F83-4CFA-8851-E5FCBC5CFDF1}" srcId="{68C5CFDC-99C9-4F23-BCFC-87A634F00D04}" destId="{F70436FD-CF5D-453C-873C-F092B3304516}" srcOrd="4" destOrd="0" parTransId="{6F12F7A3-DFFE-4B46-9254-B9CDC9F4E033}" sibTransId="{11115138-0A37-45F9-A66E-11F62999F39B}"/>
    <dgm:cxn modelId="{5B62D666-0C1B-4EC6-A7D1-52C6D3B6254A}" srcId="{68C5CFDC-99C9-4F23-BCFC-87A634F00D04}" destId="{9F96F428-A34D-434E-B825-BCB635650393}" srcOrd="7" destOrd="0" parTransId="{8387F2CD-4CA6-40CC-AF47-9621BB83AF5C}" sibTransId="{A5580203-D42B-484B-B228-FFF664EFE61A}"/>
    <dgm:cxn modelId="{B2E64B8D-B30A-47B6-B7B5-B0E9836D2287}" type="presOf" srcId="{DC926FA9-0A7F-41F0-A501-D2F7295D5B0D}" destId="{449F9E82-4D22-4BA9-8DD4-6384E3278422}" srcOrd="0" destOrd="6" presId="urn:microsoft.com/office/officeart/2005/8/layout/vList2"/>
    <dgm:cxn modelId="{A25C2452-D25E-4FE3-A46B-E66E8654C32F}" type="presParOf" srcId="{9859BE30-10EE-4F60-99AD-0960F25DCDEA}" destId="{E14AC5F9-B549-43AF-AB0C-711A1080CE7E}" srcOrd="0" destOrd="0" presId="urn:microsoft.com/office/officeart/2005/8/layout/vList2"/>
    <dgm:cxn modelId="{91EDA9E9-BC21-4055-A2CC-70C0ABA8F020}" type="presParOf" srcId="{9859BE30-10EE-4F60-99AD-0960F25DCDEA}" destId="{449F9E82-4D22-4BA9-8DD4-6384E32784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815483-5641-4FFF-8F00-193D3899EC2E}" type="doc">
      <dgm:prSet loTypeId="urn:microsoft.com/office/officeart/2005/8/layout/default#5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EF3336C-3439-41A8-BAD8-83C869330471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707B565C-291E-4159-83FE-1368DB78A42A}" type="parTrans" cxnId="{226F819E-02AF-4F06-A795-EDC83A2DB108}">
      <dgm:prSet/>
      <dgm:spPr/>
      <dgm:t>
        <a:bodyPr/>
        <a:lstStyle/>
        <a:p>
          <a:endParaRPr lang="en-US"/>
        </a:p>
      </dgm:t>
    </dgm:pt>
    <dgm:pt modelId="{EA185229-FAC9-48EA-B15C-81DF0F880E06}" type="sibTrans" cxnId="{226F819E-02AF-4F06-A795-EDC83A2DB108}">
      <dgm:prSet/>
      <dgm:spPr/>
      <dgm:t>
        <a:bodyPr/>
        <a:lstStyle/>
        <a:p>
          <a:endParaRPr lang="en-US"/>
        </a:p>
      </dgm:t>
    </dgm:pt>
    <dgm:pt modelId="{BEC662A4-3135-4FD5-B7FC-11EED34CAD0E}">
      <dgm:prSet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56F7A3A5-2509-41A6-AE35-5E4D713F082E}" type="parTrans" cxnId="{5CF926D7-6541-4FA6-B40D-8234FA3C49FD}">
      <dgm:prSet/>
      <dgm:spPr/>
      <dgm:t>
        <a:bodyPr/>
        <a:lstStyle/>
        <a:p>
          <a:endParaRPr lang="en-US"/>
        </a:p>
      </dgm:t>
    </dgm:pt>
    <dgm:pt modelId="{795C145D-EEEF-4B6B-9628-113318284DE8}" type="sibTrans" cxnId="{5CF926D7-6541-4FA6-B40D-8234FA3C49FD}">
      <dgm:prSet/>
      <dgm:spPr/>
      <dgm:t>
        <a:bodyPr/>
        <a:lstStyle/>
        <a:p>
          <a:endParaRPr lang="en-US"/>
        </a:p>
      </dgm:t>
    </dgm:pt>
    <dgm:pt modelId="{3225D0DC-7634-4EA5-B82A-2244086F1278}">
      <dgm:prSet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BE8FB3D9-B101-4626-8C9A-1827717C0D23}" type="parTrans" cxnId="{194D6FC6-4788-4C68-BD4D-53FC40A5175C}">
      <dgm:prSet/>
      <dgm:spPr/>
      <dgm:t>
        <a:bodyPr/>
        <a:lstStyle/>
        <a:p>
          <a:endParaRPr lang="en-US"/>
        </a:p>
      </dgm:t>
    </dgm:pt>
    <dgm:pt modelId="{F0568B08-0B6A-4E00-A490-96749A359396}" type="sibTrans" cxnId="{194D6FC6-4788-4C68-BD4D-53FC40A5175C}">
      <dgm:prSet/>
      <dgm:spPr/>
      <dgm:t>
        <a:bodyPr/>
        <a:lstStyle/>
        <a:p>
          <a:endParaRPr lang="en-US"/>
        </a:p>
      </dgm:t>
    </dgm:pt>
    <dgm:pt modelId="{07FDEB5F-927C-4FC4-AD62-728C7834BE9D}">
      <dgm:prSet/>
      <dgm:spPr/>
      <dgm:t>
        <a:bodyPr/>
        <a:lstStyle/>
        <a:p>
          <a:r>
            <a:rPr lang="en-US" dirty="0" smtClean="0"/>
            <a:t>Retail</a:t>
          </a:r>
          <a:endParaRPr lang="en-US" dirty="0"/>
        </a:p>
      </dgm:t>
    </dgm:pt>
    <dgm:pt modelId="{D4554C2B-2408-41C6-821B-D487EF96A943}" type="parTrans" cxnId="{6C06F4A4-6090-4BE1-AC38-31ABD820D5A8}">
      <dgm:prSet/>
      <dgm:spPr/>
      <dgm:t>
        <a:bodyPr/>
        <a:lstStyle/>
        <a:p>
          <a:endParaRPr lang="en-US"/>
        </a:p>
      </dgm:t>
    </dgm:pt>
    <dgm:pt modelId="{6CF0A988-40C8-4838-87EA-D5247120A56A}" type="sibTrans" cxnId="{6C06F4A4-6090-4BE1-AC38-31ABD820D5A8}">
      <dgm:prSet/>
      <dgm:spPr/>
      <dgm:t>
        <a:bodyPr/>
        <a:lstStyle/>
        <a:p>
          <a:endParaRPr lang="en-US"/>
        </a:p>
      </dgm:t>
    </dgm:pt>
    <dgm:pt modelId="{74983084-7C4A-4CCF-AC8F-E4D9891BB8AE}">
      <dgm:prSet/>
      <dgm:spPr/>
      <dgm:t>
        <a:bodyPr/>
        <a:lstStyle/>
        <a:p>
          <a:r>
            <a:rPr lang="en-US" dirty="0" smtClean="0"/>
            <a:t>Entertainment</a:t>
          </a:r>
          <a:endParaRPr lang="en-US" dirty="0"/>
        </a:p>
      </dgm:t>
    </dgm:pt>
    <dgm:pt modelId="{05ECBC2F-E6D1-441C-B1FB-77D72ACBBC22}" type="parTrans" cxnId="{F014A44A-D6D3-4CFB-A814-17108E1ED3BE}">
      <dgm:prSet/>
      <dgm:spPr/>
      <dgm:t>
        <a:bodyPr/>
        <a:lstStyle/>
        <a:p>
          <a:endParaRPr lang="en-US"/>
        </a:p>
      </dgm:t>
    </dgm:pt>
    <dgm:pt modelId="{D190780C-6238-4FEA-8500-4986FEAB157B}" type="sibTrans" cxnId="{F014A44A-D6D3-4CFB-A814-17108E1ED3BE}">
      <dgm:prSet/>
      <dgm:spPr/>
      <dgm:t>
        <a:bodyPr/>
        <a:lstStyle/>
        <a:p>
          <a:endParaRPr lang="en-US"/>
        </a:p>
      </dgm:t>
    </dgm:pt>
    <dgm:pt modelId="{5A738839-C47B-496E-A67C-52B52F4CA48B}">
      <dgm:prSet/>
      <dgm:spPr/>
      <dgm:t>
        <a:bodyPr/>
        <a:lstStyle/>
        <a:p>
          <a:r>
            <a:rPr lang="en-US" smtClean="0"/>
            <a:t>Health Care</a:t>
          </a:r>
          <a:endParaRPr lang="en-US" dirty="0"/>
        </a:p>
      </dgm:t>
    </dgm:pt>
    <dgm:pt modelId="{E80D579D-354D-49D8-9755-397965D007ED}" type="parTrans" cxnId="{D41253FA-9D5C-4E0A-8EA7-4CA174726927}">
      <dgm:prSet/>
      <dgm:spPr/>
      <dgm:t>
        <a:bodyPr/>
        <a:lstStyle/>
        <a:p>
          <a:endParaRPr lang="en-US"/>
        </a:p>
      </dgm:t>
    </dgm:pt>
    <dgm:pt modelId="{F7846246-B411-4FE3-B7FD-75CE71048D72}" type="sibTrans" cxnId="{D41253FA-9D5C-4E0A-8EA7-4CA174726927}">
      <dgm:prSet/>
      <dgm:spPr/>
      <dgm:t>
        <a:bodyPr/>
        <a:lstStyle/>
        <a:p>
          <a:endParaRPr lang="en-US"/>
        </a:p>
      </dgm:t>
    </dgm:pt>
    <dgm:pt modelId="{0121441D-F4A5-4D0B-85FF-C15A9B7750F1}">
      <dgm:prSet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91A82402-8A41-44C7-A7D6-0C3096926550}" type="parTrans" cxnId="{075344E0-47DA-4075-A482-E598CF7988C9}">
      <dgm:prSet/>
      <dgm:spPr/>
      <dgm:t>
        <a:bodyPr/>
        <a:lstStyle/>
        <a:p>
          <a:endParaRPr lang="en-US"/>
        </a:p>
      </dgm:t>
    </dgm:pt>
    <dgm:pt modelId="{258C05DA-8D1C-4E31-962E-F0F103788997}" type="sibTrans" cxnId="{075344E0-47DA-4075-A482-E598CF7988C9}">
      <dgm:prSet/>
      <dgm:spPr/>
      <dgm:t>
        <a:bodyPr/>
        <a:lstStyle/>
        <a:p>
          <a:endParaRPr lang="en-US"/>
        </a:p>
      </dgm:t>
    </dgm:pt>
    <dgm:pt modelId="{6C6985FD-328B-4378-8689-51D61025768D}">
      <dgm:prSet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075825BD-2802-483C-88EE-CDADA39E5E88}" type="parTrans" cxnId="{83CDBD43-BF60-4098-8AF9-922D13C099D0}">
      <dgm:prSet/>
      <dgm:spPr/>
      <dgm:t>
        <a:bodyPr/>
        <a:lstStyle/>
        <a:p>
          <a:endParaRPr lang="en-US"/>
        </a:p>
      </dgm:t>
    </dgm:pt>
    <dgm:pt modelId="{95C51147-A021-43D3-9F94-BEFBA7287F71}" type="sibTrans" cxnId="{83CDBD43-BF60-4098-8AF9-922D13C099D0}">
      <dgm:prSet/>
      <dgm:spPr/>
      <dgm:t>
        <a:bodyPr/>
        <a:lstStyle/>
        <a:p>
          <a:endParaRPr lang="en-US"/>
        </a:p>
      </dgm:t>
    </dgm:pt>
    <dgm:pt modelId="{02415555-F1E9-4D7E-801B-A8BB7CB8A871}">
      <dgm:prSet/>
      <dgm:spPr/>
      <dgm:t>
        <a:bodyPr/>
        <a:lstStyle/>
        <a:p>
          <a:r>
            <a:rPr lang="en-US" dirty="0" smtClean="0"/>
            <a:t>Publishing</a:t>
          </a:r>
          <a:endParaRPr lang="en-US" dirty="0"/>
        </a:p>
      </dgm:t>
    </dgm:pt>
    <dgm:pt modelId="{CBA0AF87-555A-4A52-A4CC-1E15DC352F5C}" type="parTrans" cxnId="{0CB1E99C-A1E7-4997-AAB1-B12BCD096155}">
      <dgm:prSet/>
      <dgm:spPr/>
      <dgm:t>
        <a:bodyPr/>
        <a:lstStyle/>
        <a:p>
          <a:endParaRPr lang="en-US"/>
        </a:p>
      </dgm:t>
    </dgm:pt>
    <dgm:pt modelId="{1771D8AC-BFF4-465E-AF92-7C465505B77E}" type="sibTrans" cxnId="{0CB1E99C-A1E7-4997-AAB1-B12BCD096155}">
      <dgm:prSet/>
      <dgm:spPr/>
      <dgm:t>
        <a:bodyPr/>
        <a:lstStyle/>
        <a:p>
          <a:endParaRPr lang="en-US"/>
        </a:p>
      </dgm:t>
    </dgm:pt>
    <dgm:pt modelId="{36DE58AC-11AB-477F-A661-3F952A7FF605}">
      <dgm:prSet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18BA9882-55BF-47D9-87D7-EC5B4E56AB31}" type="parTrans" cxnId="{336F0541-456C-4DF1-8CFF-9CCB0809099C}">
      <dgm:prSet/>
      <dgm:spPr/>
      <dgm:t>
        <a:bodyPr/>
        <a:lstStyle/>
        <a:p>
          <a:endParaRPr lang="en-US"/>
        </a:p>
      </dgm:t>
    </dgm:pt>
    <dgm:pt modelId="{55ECDF37-3679-4352-9B3D-84FB20C52133}" type="sibTrans" cxnId="{336F0541-456C-4DF1-8CFF-9CCB0809099C}">
      <dgm:prSet/>
      <dgm:spPr/>
      <dgm:t>
        <a:bodyPr/>
        <a:lstStyle/>
        <a:p>
          <a:endParaRPr lang="en-US"/>
        </a:p>
      </dgm:t>
    </dgm:pt>
    <dgm:pt modelId="{718CFB03-CDDB-4872-9BCB-0892C20A39DB}" type="pres">
      <dgm:prSet presAssocID="{D3815483-5641-4FFF-8F00-193D3899EC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0BAD67-7FFC-4A68-84C0-E5E63A8E6941}" type="pres">
      <dgm:prSet presAssocID="{7EF3336C-3439-41A8-BAD8-83C86933047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2DF5B-A618-4DEB-817B-EDE9E9062606}" type="pres">
      <dgm:prSet presAssocID="{EA185229-FAC9-48EA-B15C-81DF0F880E06}" presName="sibTrans" presStyleCnt="0"/>
      <dgm:spPr/>
      <dgm:t>
        <a:bodyPr/>
        <a:lstStyle/>
        <a:p>
          <a:endParaRPr lang="en-US"/>
        </a:p>
      </dgm:t>
    </dgm:pt>
    <dgm:pt modelId="{2C1EC5CA-910E-4E3E-B5BE-806A859AE453}" type="pres">
      <dgm:prSet presAssocID="{BEC662A4-3135-4FD5-B7FC-11EED34CA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0B812-C856-4553-A380-A714A90E0D96}" type="pres">
      <dgm:prSet presAssocID="{795C145D-EEEF-4B6B-9628-113318284DE8}" presName="sibTrans" presStyleCnt="0"/>
      <dgm:spPr/>
      <dgm:t>
        <a:bodyPr/>
        <a:lstStyle/>
        <a:p>
          <a:endParaRPr lang="en-US"/>
        </a:p>
      </dgm:t>
    </dgm:pt>
    <dgm:pt modelId="{98CA7759-3FBC-4B07-B314-75CE0A9066CC}" type="pres">
      <dgm:prSet presAssocID="{3225D0DC-7634-4EA5-B82A-2244086F127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895FA-7F0C-4DC6-8F6F-91CF9F39EA13}" type="pres">
      <dgm:prSet presAssocID="{F0568B08-0B6A-4E00-A490-96749A359396}" presName="sibTrans" presStyleCnt="0"/>
      <dgm:spPr/>
      <dgm:t>
        <a:bodyPr/>
        <a:lstStyle/>
        <a:p>
          <a:endParaRPr lang="en-US"/>
        </a:p>
      </dgm:t>
    </dgm:pt>
    <dgm:pt modelId="{CDEB3FED-522B-40C4-93AC-7F485E0A6210}" type="pres">
      <dgm:prSet presAssocID="{07FDEB5F-927C-4FC4-AD62-728C7834BE9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C92AB-A119-4F83-AE7A-20C05E1CF4D8}" type="pres">
      <dgm:prSet presAssocID="{6CF0A988-40C8-4838-87EA-D5247120A56A}" presName="sibTrans" presStyleCnt="0"/>
      <dgm:spPr/>
      <dgm:t>
        <a:bodyPr/>
        <a:lstStyle/>
        <a:p>
          <a:endParaRPr lang="en-US"/>
        </a:p>
      </dgm:t>
    </dgm:pt>
    <dgm:pt modelId="{4B2566A1-EA86-44B1-8765-CB3C169B26EC}" type="pres">
      <dgm:prSet presAssocID="{74983084-7C4A-4CCF-AC8F-E4D9891BB8A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CEE7E-2243-4122-B76D-883305CA77E1}" type="pres">
      <dgm:prSet presAssocID="{D190780C-6238-4FEA-8500-4986FEAB157B}" presName="sibTrans" presStyleCnt="0"/>
      <dgm:spPr/>
      <dgm:t>
        <a:bodyPr/>
        <a:lstStyle/>
        <a:p>
          <a:endParaRPr lang="en-US"/>
        </a:p>
      </dgm:t>
    </dgm:pt>
    <dgm:pt modelId="{CD23A378-2881-4E63-B4DF-3CD869D88DBC}" type="pres">
      <dgm:prSet presAssocID="{5A738839-C47B-496E-A67C-52B52F4CA48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12114-EE57-4896-83A2-30E0A48AF501}" type="pres">
      <dgm:prSet presAssocID="{F7846246-B411-4FE3-B7FD-75CE71048D72}" presName="sibTrans" presStyleCnt="0"/>
      <dgm:spPr/>
      <dgm:t>
        <a:bodyPr/>
        <a:lstStyle/>
        <a:p>
          <a:endParaRPr lang="en-US"/>
        </a:p>
      </dgm:t>
    </dgm:pt>
    <dgm:pt modelId="{98C6DEB1-5B02-4888-8C24-370A35FCCC15}" type="pres">
      <dgm:prSet presAssocID="{0121441D-F4A5-4D0B-85FF-C15A9B7750F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EE2BB-21F8-47C7-90A1-7672EF8B4232}" type="pres">
      <dgm:prSet presAssocID="{258C05DA-8D1C-4E31-962E-F0F103788997}" presName="sibTrans" presStyleCnt="0"/>
      <dgm:spPr/>
      <dgm:t>
        <a:bodyPr/>
        <a:lstStyle/>
        <a:p>
          <a:endParaRPr lang="en-US"/>
        </a:p>
      </dgm:t>
    </dgm:pt>
    <dgm:pt modelId="{ACBE0838-E4F8-4889-86EE-5B64A444E720}" type="pres">
      <dgm:prSet presAssocID="{6C6985FD-328B-4378-8689-51D6102576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D65A-E33C-4337-9B03-60077BC4610E}" type="pres">
      <dgm:prSet presAssocID="{95C51147-A021-43D3-9F94-BEFBA7287F71}" presName="sibTrans" presStyleCnt="0"/>
      <dgm:spPr/>
      <dgm:t>
        <a:bodyPr/>
        <a:lstStyle/>
        <a:p>
          <a:endParaRPr lang="en-US"/>
        </a:p>
      </dgm:t>
    </dgm:pt>
    <dgm:pt modelId="{068D4CE1-CA2C-4864-8929-81A670DED37F}" type="pres">
      <dgm:prSet presAssocID="{02415555-F1E9-4D7E-801B-A8BB7CB8A87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335D3-D3BE-4EB8-910E-6C751B7FF71F}" type="pres">
      <dgm:prSet presAssocID="{1771D8AC-BFF4-465E-AF92-7C465505B77E}" presName="sibTrans" presStyleCnt="0"/>
      <dgm:spPr/>
      <dgm:t>
        <a:bodyPr/>
        <a:lstStyle/>
        <a:p>
          <a:endParaRPr lang="en-US"/>
        </a:p>
      </dgm:t>
    </dgm:pt>
    <dgm:pt modelId="{59539FF7-8E50-45F7-A75F-6F1FA402AFBE}" type="pres">
      <dgm:prSet presAssocID="{36DE58AC-11AB-477F-A661-3F952A7FF60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8479D-72F6-412B-AFB0-783B5A5DFA0D}" type="presOf" srcId="{D3815483-5641-4FFF-8F00-193D3899EC2E}" destId="{718CFB03-CDDB-4872-9BCB-0892C20A39DB}" srcOrd="0" destOrd="0" presId="urn:microsoft.com/office/officeart/2005/8/layout/default#5"/>
    <dgm:cxn modelId="{0CB1E99C-A1E7-4997-AAB1-B12BCD096155}" srcId="{D3815483-5641-4FFF-8F00-193D3899EC2E}" destId="{02415555-F1E9-4D7E-801B-A8BB7CB8A871}" srcOrd="8" destOrd="0" parTransId="{CBA0AF87-555A-4A52-A4CC-1E15DC352F5C}" sibTransId="{1771D8AC-BFF4-465E-AF92-7C465505B77E}"/>
    <dgm:cxn modelId="{43CB85D0-2B09-43C6-ACB1-69DB9329CF38}" type="presOf" srcId="{7EF3336C-3439-41A8-BAD8-83C869330471}" destId="{980BAD67-7FFC-4A68-84C0-E5E63A8E6941}" srcOrd="0" destOrd="0" presId="urn:microsoft.com/office/officeart/2005/8/layout/default#5"/>
    <dgm:cxn modelId="{336F0541-456C-4DF1-8CFF-9CCB0809099C}" srcId="{D3815483-5641-4FFF-8F00-193D3899EC2E}" destId="{36DE58AC-11AB-477F-A661-3F952A7FF605}" srcOrd="9" destOrd="0" parTransId="{18BA9882-55BF-47D9-87D7-EC5B4E56AB31}" sibTransId="{55ECDF37-3679-4352-9B3D-84FB20C52133}"/>
    <dgm:cxn modelId="{7556C27E-79C7-4CAA-91E6-BCC35D13C283}" type="presOf" srcId="{0121441D-F4A5-4D0B-85FF-C15A9B7750F1}" destId="{98C6DEB1-5B02-4888-8C24-370A35FCCC15}" srcOrd="0" destOrd="0" presId="urn:microsoft.com/office/officeart/2005/8/layout/default#5"/>
    <dgm:cxn modelId="{D41253FA-9D5C-4E0A-8EA7-4CA174726927}" srcId="{D3815483-5641-4FFF-8F00-193D3899EC2E}" destId="{5A738839-C47B-496E-A67C-52B52F4CA48B}" srcOrd="5" destOrd="0" parTransId="{E80D579D-354D-49D8-9755-397965D007ED}" sibTransId="{F7846246-B411-4FE3-B7FD-75CE71048D72}"/>
    <dgm:cxn modelId="{8C6A5262-A8EE-4A75-8347-BCC806674271}" type="presOf" srcId="{74983084-7C4A-4CCF-AC8F-E4D9891BB8AE}" destId="{4B2566A1-EA86-44B1-8765-CB3C169B26EC}" srcOrd="0" destOrd="0" presId="urn:microsoft.com/office/officeart/2005/8/layout/default#5"/>
    <dgm:cxn modelId="{5CF926D7-6541-4FA6-B40D-8234FA3C49FD}" srcId="{D3815483-5641-4FFF-8F00-193D3899EC2E}" destId="{BEC662A4-3135-4FD5-B7FC-11EED34CAD0E}" srcOrd="1" destOrd="0" parTransId="{56F7A3A5-2509-41A6-AE35-5E4D713F082E}" sibTransId="{795C145D-EEEF-4B6B-9628-113318284DE8}"/>
    <dgm:cxn modelId="{F014A44A-D6D3-4CFB-A814-17108E1ED3BE}" srcId="{D3815483-5641-4FFF-8F00-193D3899EC2E}" destId="{74983084-7C4A-4CCF-AC8F-E4D9891BB8AE}" srcOrd="4" destOrd="0" parTransId="{05ECBC2F-E6D1-441C-B1FB-77D72ACBBC22}" sibTransId="{D190780C-6238-4FEA-8500-4986FEAB157B}"/>
    <dgm:cxn modelId="{075344E0-47DA-4075-A482-E598CF7988C9}" srcId="{D3815483-5641-4FFF-8F00-193D3899EC2E}" destId="{0121441D-F4A5-4D0B-85FF-C15A9B7750F1}" srcOrd="6" destOrd="0" parTransId="{91A82402-8A41-44C7-A7D6-0C3096926550}" sibTransId="{258C05DA-8D1C-4E31-962E-F0F103788997}"/>
    <dgm:cxn modelId="{83CDBD43-BF60-4098-8AF9-922D13C099D0}" srcId="{D3815483-5641-4FFF-8F00-193D3899EC2E}" destId="{6C6985FD-328B-4378-8689-51D61025768D}" srcOrd="7" destOrd="0" parTransId="{075825BD-2802-483C-88EE-CDADA39E5E88}" sibTransId="{95C51147-A021-43D3-9F94-BEFBA7287F71}"/>
    <dgm:cxn modelId="{CB245422-21F8-41AA-A7E2-5A12DE9A4C6F}" type="presOf" srcId="{3225D0DC-7634-4EA5-B82A-2244086F1278}" destId="{98CA7759-3FBC-4B07-B314-75CE0A9066CC}" srcOrd="0" destOrd="0" presId="urn:microsoft.com/office/officeart/2005/8/layout/default#5"/>
    <dgm:cxn modelId="{D673BF6D-9059-4C6D-9D53-C1697F1D2FBC}" type="presOf" srcId="{5A738839-C47B-496E-A67C-52B52F4CA48B}" destId="{CD23A378-2881-4E63-B4DF-3CD869D88DBC}" srcOrd="0" destOrd="0" presId="urn:microsoft.com/office/officeart/2005/8/layout/default#5"/>
    <dgm:cxn modelId="{40BABF2E-E8D5-427D-A231-91F80EB63836}" type="presOf" srcId="{BEC662A4-3135-4FD5-B7FC-11EED34CAD0E}" destId="{2C1EC5CA-910E-4E3E-B5BE-806A859AE453}" srcOrd="0" destOrd="0" presId="urn:microsoft.com/office/officeart/2005/8/layout/default#5"/>
    <dgm:cxn modelId="{226F819E-02AF-4F06-A795-EDC83A2DB108}" srcId="{D3815483-5641-4FFF-8F00-193D3899EC2E}" destId="{7EF3336C-3439-41A8-BAD8-83C869330471}" srcOrd="0" destOrd="0" parTransId="{707B565C-291E-4159-83FE-1368DB78A42A}" sibTransId="{EA185229-FAC9-48EA-B15C-81DF0F880E06}"/>
    <dgm:cxn modelId="{3B735350-1935-4723-B45D-011229234FCF}" type="presOf" srcId="{02415555-F1E9-4D7E-801B-A8BB7CB8A871}" destId="{068D4CE1-CA2C-4864-8929-81A670DED37F}" srcOrd="0" destOrd="0" presId="urn:microsoft.com/office/officeart/2005/8/layout/default#5"/>
    <dgm:cxn modelId="{10AC3053-6645-41EB-99FE-4CC6625E7C2A}" type="presOf" srcId="{36DE58AC-11AB-477F-A661-3F952A7FF605}" destId="{59539FF7-8E50-45F7-A75F-6F1FA402AFBE}" srcOrd="0" destOrd="0" presId="urn:microsoft.com/office/officeart/2005/8/layout/default#5"/>
    <dgm:cxn modelId="{17F5B0EC-E1AF-47AE-B320-9745869BBF48}" type="presOf" srcId="{6C6985FD-328B-4378-8689-51D61025768D}" destId="{ACBE0838-E4F8-4889-86EE-5B64A444E720}" srcOrd="0" destOrd="0" presId="urn:microsoft.com/office/officeart/2005/8/layout/default#5"/>
    <dgm:cxn modelId="{70B26EBA-494F-4CEC-A3C5-99B11828D0E2}" type="presOf" srcId="{07FDEB5F-927C-4FC4-AD62-728C7834BE9D}" destId="{CDEB3FED-522B-40C4-93AC-7F485E0A6210}" srcOrd="0" destOrd="0" presId="urn:microsoft.com/office/officeart/2005/8/layout/default#5"/>
    <dgm:cxn modelId="{6C06F4A4-6090-4BE1-AC38-31ABD820D5A8}" srcId="{D3815483-5641-4FFF-8F00-193D3899EC2E}" destId="{07FDEB5F-927C-4FC4-AD62-728C7834BE9D}" srcOrd="3" destOrd="0" parTransId="{D4554C2B-2408-41C6-821B-D487EF96A943}" sibTransId="{6CF0A988-40C8-4838-87EA-D5247120A56A}"/>
    <dgm:cxn modelId="{194D6FC6-4788-4C68-BD4D-53FC40A5175C}" srcId="{D3815483-5641-4FFF-8F00-193D3899EC2E}" destId="{3225D0DC-7634-4EA5-B82A-2244086F1278}" srcOrd="2" destOrd="0" parTransId="{BE8FB3D9-B101-4626-8C9A-1827717C0D23}" sibTransId="{F0568B08-0B6A-4E00-A490-96749A359396}"/>
    <dgm:cxn modelId="{76FCC36E-CAB3-4010-AF08-7FE127AF3A79}" type="presParOf" srcId="{718CFB03-CDDB-4872-9BCB-0892C20A39DB}" destId="{980BAD67-7FFC-4A68-84C0-E5E63A8E6941}" srcOrd="0" destOrd="0" presId="urn:microsoft.com/office/officeart/2005/8/layout/default#5"/>
    <dgm:cxn modelId="{96CBBE07-875B-460A-85F1-7FE4C4C984CB}" type="presParOf" srcId="{718CFB03-CDDB-4872-9BCB-0892C20A39DB}" destId="{2FF2DF5B-A618-4DEB-817B-EDE9E9062606}" srcOrd="1" destOrd="0" presId="urn:microsoft.com/office/officeart/2005/8/layout/default#5"/>
    <dgm:cxn modelId="{3BD6C2ED-1DA3-4EFE-8A35-80FE00FC8B2A}" type="presParOf" srcId="{718CFB03-CDDB-4872-9BCB-0892C20A39DB}" destId="{2C1EC5CA-910E-4E3E-B5BE-806A859AE453}" srcOrd="2" destOrd="0" presId="urn:microsoft.com/office/officeart/2005/8/layout/default#5"/>
    <dgm:cxn modelId="{7EBC25AA-AB98-471C-A620-1EDC03F95070}" type="presParOf" srcId="{718CFB03-CDDB-4872-9BCB-0892C20A39DB}" destId="{C1D0B812-C856-4553-A380-A714A90E0D96}" srcOrd="3" destOrd="0" presId="urn:microsoft.com/office/officeart/2005/8/layout/default#5"/>
    <dgm:cxn modelId="{DA2E8F04-A72F-4731-8366-3BB091C05D4F}" type="presParOf" srcId="{718CFB03-CDDB-4872-9BCB-0892C20A39DB}" destId="{98CA7759-3FBC-4B07-B314-75CE0A9066CC}" srcOrd="4" destOrd="0" presId="urn:microsoft.com/office/officeart/2005/8/layout/default#5"/>
    <dgm:cxn modelId="{C51A6761-342D-4303-A930-4DAC09DFDB90}" type="presParOf" srcId="{718CFB03-CDDB-4872-9BCB-0892C20A39DB}" destId="{92F895FA-7F0C-4DC6-8F6F-91CF9F39EA13}" srcOrd="5" destOrd="0" presId="urn:microsoft.com/office/officeart/2005/8/layout/default#5"/>
    <dgm:cxn modelId="{F17E0A10-3CB5-4130-931C-1DE376CC6D87}" type="presParOf" srcId="{718CFB03-CDDB-4872-9BCB-0892C20A39DB}" destId="{CDEB3FED-522B-40C4-93AC-7F485E0A6210}" srcOrd="6" destOrd="0" presId="urn:microsoft.com/office/officeart/2005/8/layout/default#5"/>
    <dgm:cxn modelId="{AF58378F-F81C-4E55-8846-4980D654EC20}" type="presParOf" srcId="{718CFB03-CDDB-4872-9BCB-0892C20A39DB}" destId="{F20C92AB-A119-4F83-AE7A-20C05E1CF4D8}" srcOrd="7" destOrd="0" presId="urn:microsoft.com/office/officeart/2005/8/layout/default#5"/>
    <dgm:cxn modelId="{4CC4A5F7-96E6-4D38-872F-9ADA38E193D3}" type="presParOf" srcId="{718CFB03-CDDB-4872-9BCB-0892C20A39DB}" destId="{4B2566A1-EA86-44B1-8765-CB3C169B26EC}" srcOrd="8" destOrd="0" presId="urn:microsoft.com/office/officeart/2005/8/layout/default#5"/>
    <dgm:cxn modelId="{854D399D-4632-4EC5-9B87-70943620E20A}" type="presParOf" srcId="{718CFB03-CDDB-4872-9BCB-0892C20A39DB}" destId="{B68CEE7E-2243-4122-B76D-883305CA77E1}" srcOrd="9" destOrd="0" presId="urn:microsoft.com/office/officeart/2005/8/layout/default#5"/>
    <dgm:cxn modelId="{BEBFC056-65BA-4881-9EA4-3C3E6139072A}" type="presParOf" srcId="{718CFB03-CDDB-4872-9BCB-0892C20A39DB}" destId="{CD23A378-2881-4E63-B4DF-3CD869D88DBC}" srcOrd="10" destOrd="0" presId="urn:microsoft.com/office/officeart/2005/8/layout/default#5"/>
    <dgm:cxn modelId="{B3E2B3D9-F0FD-45E6-A981-2B4049ADAFCB}" type="presParOf" srcId="{718CFB03-CDDB-4872-9BCB-0892C20A39DB}" destId="{F0912114-EE57-4896-83A2-30E0A48AF501}" srcOrd="11" destOrd="0" presId="urn:microsoft.com/office/officeart/2005/8/layout/default#5"/>
    <dgm:cxn modelId="{82EFB60D-BCB6-4FF1-8FF9-7D96E774B909}" type="presParOf" srcId="{718CFB03-CDDB-4872-9BCB-0892C20A39DB}" destId="{98C6DEB1-5B02-4888-8C24-370A35FCCC15}" srcOrd="12" destOrd="0" presId="urn:microsoft.com/office/officeart/2005/8/layout/default#5"/>
    <dgm:cxn modelId="{E00E7A08-0306-4C80-B796-BDB316EA4612}" type="presParOf" srcId="{718CFB03-CDDB-4872-9BCB-0892C20A39DB}" destId="{E06EE2BB-21F8-47C7-90A1-7672EF8B4232}" srcOrd="13" destOrd="0" presId="urn:microsoft.com/office/officeart/2005/8/layout/default#5"/>
    <dgm:cxn modelId="{B10C2BEB-7EC7-4782-9D7A-63F74FDA18A1}" type="presParOf" srcId="{718CFB03-CDDB-4872-9BCB-0892C20A39DB}" destId="{ACBE0838-E4F8-4889-86EE-5B64A444E720}" srcOrd="14" destOrd="0" presId="urn:microsoft.com/office/officeart/2005/8/layout/default#5"/>
    <dgm:cxn modelId="{3A8E7F30-585E-4C5A-87C6-E42A8D4BB033}" type="presParOf" srcId="{718CFB03-CDDB-4872-9BCB-0892C20A39DB}" destId="{1550D65A-E33C-4337-9B03-60077BC4610E}" srcOrd="15" destOrd="0" presId="urn:microsoft.com/office/officeart/2005/8/layout/default#5"/>
    <dgm:cxn modelId="{71750DEC-7CF7-40A7-9582-02037818C7B2}" type="presParOf" srcId="{718CFB03-CDDB-4872-9BCB-0892C20A39DB}" destId="{068D4CE1-CA2C-4864-8929-81A670DED37F}" srcOrd="16" destOrd="0" presId="urn:microsoft.com/office/officeart/2005/8/layout/default#5"/>
    <dgm:cxn modelId="{DF70AC40-28FF-46D2-9D53-0602B894315C}" type="presParOf" srcId="{718CFB03-CDDB-4872-9BCB-0892C20A39DB}" destId="{3F4335D3-D3BE-4EB8-910E-6C751B7FF71F}" srcOrd="17" destOrd="0" presId="urn:microsoft.com/office/officeart/2005/8/layout/default#5"/>
    <dgm:cxn modelId="{EFA72A9A-B0C5-4FDA-ACBB-D59C771438A7}" type="presParOf" srcId="{718CFB03-CDDB-4872-9BCB-0892C20A39DB}" destId="{59539FF7-8E50-45F7-A75F-6F1FA402AFBE}" srcOrd="1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FCD39F-0E97-48AA-AEE0-ADC5B56E5B6C}" type="doc">
      <dgm:prSet loTypeId="urn:microsoft.com/office/officeart/2005/8/layout/pList1#2" loCatId="list" qsTypeId="urn:microsoft.com/office/officeart/2005/8/quickstyle/simple5" qsCatId="simple" csTypeId="urn:microsoft.com/office/officeart/2005/8/colors/accent6_5" csCatId="accent6" phldr="1"/>
      <dgm:spPr/>
    </dgm:pt>
    <dgm:pt modelId="{8622223F-6247-424B-A7DF-015B01CA8259}">
      <dgm:prSet/>
      <dgm:spPr/>
      <dgm:t>
        <a:bodyPr/>
        <a:lstStyle/>
        <a:p>
          <a:r>
            <a:rPr lang="en-US" dirty="0" smtClean="0"/>
            <a:t>Home User</a:t>
          </a:r>
          <a:endParaRPr lang="en-US" dirty="0"/>
        </a:p>
      </dgm:t>
    </dgm:pt>
    <dgm:pt modelId="{519F20CB-72D8-41DA-9487-8D04BC459D38}" type="parTrans" cxnId="{23A2CF06-30BC-44C0-9F4B-7F5AEBAFB886}">
      <dgm:prSet/>
      <dgm:spPr/>
      <dgm:t>
        <a:bodyPr/>
        <a:lstStyle/>
        <a:p>
          <a:endParaRPr lang="en-US"/>
        </a:p>
      </dgm:t>
    </dgm:pt>
    <dgm:pt modelId="{30A65B6F-5AE5-4984-8CDA-66B4D9A09E57}" type="sibTrans" cxnId="{23A2CF06-30BC-44C0-9F4B-7F5AEBAFB886}">
      <dgm:prSet/>
      <dgm:spPr/>
      <dgm:t>
        <a:bodyPr/>
        <a:lstStyle/>
        <a:p>
          <a:endParaRPr lang="en-US"/>
        </a:p>
      </dgm:t>
    </dgm:pt>
    <dgm:pt modelId="{5DB718FD-4544-406D-88D8-DD9044017FD9}">
      <dgm:prSet/>
      <dgm:spPr/>
      <dgm:t>
        <a:bodyPr/>
        <a:lstStyle/>
        <a:p>
          <a:r>
            <a:rPr lang="en-US" dirty="0" smtClean="0"/>
            <a:t>Small/Home Office User</a:t>
          </a:r>
          <a:endParaRPr lang="en-US" dirty="0"/>
        </a:p>
      </dgm:t>
    </dgm:pt>
    <dgm:pt modelId="{C019C2C5-70BD-4BFD-8795-A5FA235FE60F}" type="parTrans" cxnId="{49DDF485-8B17-4F89-AAB8-24580680F3F3}">
      <dgm:prSet/>
      <dgm:spPr/>
      <dgm:t>
        <a:bodyPr/>
        <a:lstStyle/>
        <a:p>
          <a:endParaRPr lang="en-US"/>
        </a:p>
      </dgm:t>
    </dgm:pt>
    <dgm:pt modelId="{608EC782-51F4-411E-92E3-511543B75A29}" type="sibTrans" cxnId="{49DDF485-8B17-4F89-AAB8-24580680F3F3}">
      <dgm:prSet/>
      <dgm:spPr/>
      <dgm:t>
        <a:bodyPr/>
        <a:lstStyle/>
        <a:p>
          <a:endParaRPr lang="en-US"/>
        </a:p>
      </dgm:t>
    </dgm:pt>
    <dgm:pt modelId="{790C64B3-656B-4FF6-8077-840EC332D0EE}">
      <dgm:prSet/>
      <dgm:spPr/>
      <dgm:t>
        <a:bodyPr/>
        <a:lstStyle/>
        <a:p>
          <a:r>
            <a:rPr lang="en-US" dirty="0" smtClean="0"/>
            <a:t>Mobile User</a:t>
          </a:r>
          <a:endParaRPr lang="en-US" dirty="0"/>
        </a:p>
      </dgm:t>
    </dgm:pt>
    <dgm:pt modelId="{B1CE46F1-9029-44B7-A171-9BFB7DC361B0}" type="parTrans" cxnId="{98284E63-2111-4EE6-AEA8-E22979F99840}">
      <dgm:prSet/>
      <dgm:spPr/>
      <dgm:t>
        <a:bodyPr/>
        <a:lstStyle/>
        <a:p>
          <a:endParaRPr lang="en-US"/>
        </a:p>
      </dgm:t>
    </dgm:pt>
    <dgm:pt modelId="{3E626C6B-74F5-43C9-885A-6A6EF5C02C13}" type="sibTrans" cxnId="{98284E63-2111-4EE6-AEA8-E22979F99840}">
      <dgm:prSet/>
      <dgm:spPr/>
      <dgm:t>
        <a:bodyPr/>
        <a:lstStyle/>
        <a:p>
          <a:endParaRPr lang="en-US"/>
        </a:p>
      </dgm:t>
    </dgm:pt>
    <dgm:pt modelId="{32C20F8D-5607-4488-B6D5-6A1ACC6F9E52}">
      <dgm:prSet/>
      <dgm:spPr/>
      <dgm:t>
        <a:bodyPr/>
        <a:lstStyle/>
        <a:p>
          <a:r>
            <a:rPr lang="en-US" dirty="0" smtClean="0"/>
            <a:t>Power User</a:t>
          </a:r>
          <a:endParaRPr lang="en-US" dirty="0"/>
        </a:p>
      </dgm:t>
    </dgm:pt>
    <dgm:pt modelId="{33027ADD-4910-400E-A73B-AA11ED211AD6}" type="parTrans" cxnId="{9E4F2247-F40D-4529-9913-E8039690B848}">
      <dgm:prSet/>
      <dgm:spPr/>
      <dgm:t>
        <a:bodyPr/>
        <a:lstStyle/>
        <a:p>
          <a:endParaRPr lang="en-US"/>
        </a:p>
      </dgm:t>
    </dgm:pt>
    <dgm:pt modelId="{5E9268BB-3B68-4F32-AE72-0E4619BE6802}" type="sibTrans" cxnId="{9E4F2247-F40D-4529-9913-E8039690B848}">
      <dgm:prSet/>
      <dgm:spPr/>
      <dgm:t>
        <a:bodyPr/>
        <a:lstStyle/>
        <a:p>
          <a:endParaRPr lang="en-US"/>
        </a:p>
      </dgm:t>
    </dgm:pt>
    <dgm:pt modelId="{1FDACE4B-D39F-43BE-A9C8-35A139AC9CDA}">
      <dgm:prSet/>
      <dgm:spPr/>
      <dgm:t>
        <a:bodyPr/>
        <a:lstStyle/>
        <a:p>
          <a:r>
            <a:rPr lang="en-US" dirty="0" smtClean="0"/>
            <a:t>Enterprise User</a:t>
          </a:r>
          <a:endParaRPr lang="en-US" dirty="0"/>
        </a:p>
      </dgm:t>
    </dgm:pt>
    <dgm:pt modelId="{6C40C966-F018-4D91-AF1F-6491F5DFD9D6}" type="parTrans" cxnId="{052A1DC9-66A5-40A8-833D-D14C2C7A2C9D}">
      <dgm:prSet/>
      <dgm:spPr/>
      <dgm:t>
        <a:bodyPr/>
        <a:lstStyle/>
        <a:p>
          <a:endParaRPr lang="en-US"/>
        </a:p>
      </dgm:t>
    </dgm:pt>
    <dgm:pt modelId="{1FCB8DF1-B9F6-4DE9-973F-6FCA18820DBA}" type="sibTrans" cxnId="{052A1DC9-66A5-40A8-833D-D14C2C7A2C9D}">
      <dgm:prSet/>
      <dgm:spPr/>
      <dgm:t>
        <a:bodyPr/>
        <a:lstStyle/>
        <a:p>
          <a:endParaRPr lang="en-US"/>
        </a:p>
      </dgm:t>
    </dgm:pt>
    <dgm:pt modelId="{92097C99-24BB-45EB-A525-FD8F0B2C5B58}" type="pres">
      <dgm:prSet presAssocID="{C1FCD39F-0E97-48AA-AEE0-ADC5B56E5B6C}" presName="Name0" presStyleCnt="0">
        <dgm:presLayoutVars>
          <dgm:dir/>
          <dgm:resizeHandles val="exact"/>
        </dgm:presLayoutVars>
      </dgm:prSet>
      <dgm:spPr/>
    </dgm:pt>
    <dgm:pt modelId="{CF58DC91-9C14-49CD-8E5B-D1F7DBC3DE07}" type="pres">
      <dgm:prSet presAssocID="{8622223F-6247-424B-A7DF-015B01CA8259}" presName="compNode" presStyleCnt="0"/>
      <dgm:spPr/>
    </dgm:pt>
    <dgm:pt modelId="{1876411E-9C18-4229-83A6-E17F6946BF55}" type="pres">
      <dgm:prSet presAssocID="{8622223F-6247-424B-A7DF-015B01CA8259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0FE380-0A4C-40F9-8231-EFFC168D6842}" type="pres">
      <dgm:prSet presAssocID="{8622223F-6247-424B-A7DF-015B01CA825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144EB-CEA0-4399-871A-B56AF242D9CB}" type="pres">
      <dgm:prSet presAssocID="{30A65B6F-5AE5-4984-8CDA-66B4D9A09E5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ADF489-3AAB-4BAA-BD1C-9922E39E7AC6}" type="pres">
      <dgm:prSet presAssocID="{5DB718FD-4544-406D-88D8-DD9044017FD9}" presName="compNode" presStyleCnt="0"/>
      <dgm:spPr/>
    </dgm:pt>
    <dgm:pt modelId="{E40C1C46-2D33-4C1E-A404-91E4F3850546}" type="pres">
      <dgm:prSet presAssocID="{5DB718FD-4544-406D-88D8-DD9044017FD9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34725CB-6D21-4117-824A-315EE5222F37}" type="pres">
      <dgm:prSet presAssocID="{5DB718FD-4544-406D-88D8-DD9044017FD9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BE4B0-FBAD-48CC-9070-2A5834B850B5}" type="pres">
      <dgm:prSet presAssocID="{608EC782-51F4-411E-92E3-511543B75A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AF4DB6-0A56-4189-A609-4CA9DD6FB865}" type="pres">
      <dgm:prSet presAssocID="{790C64B3-656B-4FF6-8077-840EC332D0EE}" presName="compNode" presStyleCnt="0"/>
      <dgm:spPr/>
    </dgm:pt>
    <dgm:pt modelId="{90B2E07F-126E-40A6-80EF-049D09582923}" type="pres">
      <dgm:prSet presAssocID="{790C64B3-656B-4FF6-8077-840EC332D0EE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23AAE8C-8CC4-4FE7-8A9D-202152175BB2}" type="pres">
      <dgm:prSet presAssocID="{790C64B3-656B-4FF6-8077-840EC332D0EE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8C90-2377-4E9B-BE88-FE0B842CDB8A}" type="pres">
      <dgm:prSet presAssocID="{3E626C6B-74F5-43C9-885A-6A6EF5C02C1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7FCDB0-5FE4-4092-ACC9-70318562CF4A}" type="pres">
      <dgm:prSet presAssocID="{32C20F8D-5607-4488-B6D5-6A1ACC6F9E52}" presName="compNode" presStyleCnt="0"/>
      <dgm:spPr/>
    </dgm:pt>
    <dgm:pt modelId="{D9A6FBC2-A6F2-4A30-BF2D-7E42945CB60F}" type="pres">
      <dgm:prSet presAssocID="{32C20F8D-5607-4488-B6D5-6A1ACC6F9E52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504C19C-67F8-4031-AB80-7B5183423EEF}" type="pres">
      <dgm:prSet presAssocID="{32C20F8D-5607-4488-B6D5-6A1ACC6F9E52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475B4-F4D4-4B43-B480-BE0A5EEEF66E}" type="pres">
      <dgm:prSet presAssocID="{5E9268BB-3B68-4F32-AE72-0E4619BE680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7CC632-40B6-4AE2-9A6B-EC966B958EC7}" type="pres">
      <dgm:prSet presAssocID="{1FDACE4B-D39F-43BE-A9C8-35A139AC9CDA}" presName="compNode" presStyleCnt="0"/>
      <dgm:spPr/>
    </dgm:pt>
    <dgm:pt modelId="{E30A69AE-9562-443B-9AAD-4FE3AE0FC5AF}" type="pres">
      <dgm:prSet presAssocID="{1FDACE4B-D39F-43BE-A9C8-35A139AC9CDA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6771819-A478-4681-91BF-3D530C46E9AE}" type="pres">
      <dgm:prSet presAssocID="{1FDACE4B-D39F-43BE-A9C8-35A139AC9CDA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1AD5B-E424-4187-B3C4-FE9EE3325B63}" type="presOf" srcId="{1FDACE4B-D39F-43BE-A9C8-35A139AC9CDA}" destId="{C6771819-A478-4681-91BF-3D530C46E9AE}" srcOrd="0" destOrd="0" presId="urn:microsoft.com/office/officeart/2005/8/layout/pList1#2"/>
    <dgm:cxn modelId="{7FFC7ED6-980B-42AF-B7F5-1F4AEF5515B3}" type="presOf" srcId="{30A65B6F-5AE5-4984-8CDA-66B4D9A09E57}" destId="{29F144EB-CEA0-4399-871A-B56AF242D9CB}" srcOrd="0" destOrd="0" presId="urn:microsoft.com/office/officeart/2005/8/layout/pList1#2"/>
    <dgm:cxn modelId="{E5BCAAD2-0D03-4E53-BAB4-53222F03EC2B}" type="presOf" srcId="{5E9268BB-3B68-4F32-AE72-0E4619BE6802}" destId="{E42475B4-F4D4-4B43-B480-BE0A5EEEF66E}" srcOrd="0" destOrd="0" presId="urn:microsoft.com/office/officeart/2005/8/layout/pList1#2"/>
    <dgm:cxn modelId="{9E4F2247-F40D-4529-9913-E8039690B848}" srcId="{C1FCD39F-0E97-48AA-AEE0-ADC5B56E5B6C}" destId="{32C20F8D-5607-4488-B6D5-6A1ACC6F9E52}" srcOrd="3" destOrd="0" parTransId="{33027ADD-4910-400E-A73B-AA11ED211AD6}" sibTransId="{5E9268BB-3B68-4F32-AE72-0E4619BE6802}"/>
    <dgm:cxn modelId="{49DDF485-8B17-4F89-AAB8-24580680F3F3}" srcId="{C1FCD39F-0E97-48AA-AEE0-ADC5B56E5B6C}" destId="{5DB718FD-4544-406D-88D8-DD9044017FD9}" srcOrd="1" destOrd="0" parTransId="{C019C2C5-70BD-4BFD-8795-A5FA235FE60F}" sibTransId="{608EC782-51F4-411E-92E3-511543B75A29}"/>
    <dgm:cxn modelId="{38AC24CF-D0FF-4175-A31A-6187DC28173F}" type="presOf" srcId="{8622223F-6247-424B-A7DF-015B01CA8259}" destId="{DF0FE380-0A4C-40F9-8231-EFFC168D6842}" srcOrd="0" destOrd="0" presId="urn:microsoft.com/office/officeart/2005/8/layout/pList1#2"/>
    <dgm:cxn modelId="{BDA921D4-519D-484C-A683-A77E997BBEC4}" type="presOf" srcId="{790C64B3-656B-4FF6-8077-840EC332D0EE}" destId="{623AAE8C-8CC4-4FE7-8A9D-202152175BB2}" srcOrd="0" destOrd="0" presId="urn:microsoft.com/office/officeart/2005/8/layout/pList1#2"/>
    <dgm:cxn modelId="{C901BD07-5AF3-4025-B554-F7AC81531373}" type="presOf" srcId="{3E626C6B-74F5-43C9-885A-6A6EF5C02C13}" destId="{C9C68C90-2377-4E9B-BE88-FE0B842CDB8A}" srcOrd="0" destOrd="0" presId="urn:microsoft.com/office/officeart/2005/8/layout/pList1#2"/>
    <dgm:cxn modelId="{2BD31143-24BB-4D92-8016-8451654BB654}" type="presOf" srcId="{5DB718FD-4544-406D-88D8-DD9044017FD9}" destId="{434725CB-6D21-4117-824A-315EE5222F37}" srcOrd="0" destOrd="0" presId="urn:microsoft.com/office/officeart/2005/8/layout/pList1#2"/>
    <dgm:cxn modelId="{AB728370-7339-455F-B001-4F251A472C7B}" type="presOf" srcId="{608EC782-51F4-411E-92E3-511543B75A29}" destId="{3DEBE4B0-FBAD-48CC-9070-2A5834B850B5}" srcOrd="0" destOrd="0" presId="urn:microsoft.com/office/officeart/2005/8/layout/pList1#2"/>
    <dgm:cxn modelId="{66A7E6AD-D3DF-48C6-9A2B-E221087AFDA6}" type="presOf" srcId="{C1FCD39F-0E97-48AA-AEE0-ADC5B56E5B6C}" destId="{92097C99-24BB-45EB-A525-FD8F0B2C5B58}" srcOrd="0" destOrd="0" presId="urn:microsoft.com/office/officeart/2005/8/layout/pList1#2"/>
    <dgm:cxn modelId="{052A1DC9-66A5-40A8-833D-D14C2C7A2C9D}" srcId="{C1FCD39F-0E97-48AA-AEE0-ADC5B56E5B6C}" destId="{1FDACE4B-D39F-43BE-A9C8-35A139AC9CDA}" srcOrd="4" destOrd="0" parTransId="{6C40C966-F018-4D91-AF1F-6491F5DFD9D6}" sibTransId="{1FCB8DF1-B9F6-4DE9-973F-6FCA18820DBA}"/>
    <dgm:cxn modelId="{98284E63-2111-4EE6-AEA8-E22979F99840}" srcId="{C1FCD39F-0E97-48AA-AEE0-ADC5B56E5B6C}" destId="{790C64B3-656B-4FF6-8077-840EC332D0EE}" srcOrd="2" destOrd="0" parTransId="{B1CE46F1-9029-44B7-A171-9BFB7DC361B0}" sibTransId="{3E626C6B-74F5-43C9-885A-6A6EF5C02C13}"/>
    <dgm:cxn modelId="{13397AC0-6AAF-4740-B24E-699454376AC0}" type="presOf" srcId="{32C20F8D-5607-4488-B6D5-6A1ACC6F9E52}" destId="{E504C19C-67F8-4031-AB80-7B5183423EEF}" srcOrd="0" destOrd="0" presId="urn:microsoft.com/office/officeart/2005/8/layout/pList1#2"/>
    <dgm:cxn modelId="{23A2CF06-30BC-44C0-9F4B-7F5AEBAFB886}" srcId="{C1FCD39F-0E97-48AA-AEE0-ADC5B56E5B6C}" destId="{8622223F-6247-424B-A7DF-015B01CA8259}" srcOrd="0" destOrd="0" parTransId="{519F20CB-72D8-41DA-9487-8D04BC459D38}" sibTransId="{30A65B6F-5AE5-4984-8CDA-66B4D9A09E57}"/>
    <dgm:cxn modelId="{5A5C91D4-222A-468A-877A-C55E6DF1655E}" type="presParOf" srcId="{92097C99-24BB-45EB-A525-FD8F0B2C5B58}" destId="{CF58DC91-9C14-49CD-8E5B-D1F7DBC3DE07}" srcOrd="0" destOrd="0" presId="urn:microsoft.com/office/officeart/2005/8/layout/pList1#2"/>
    <dgm:cxn modelId="{3D641D53-2D2D-4B7F-8277-C66954CD4D24}" type="presParOf" srcId="{CF58DC91-9C14-49CD-8E5B-D1F7DBC3DE07}" destId="{1876411E-9C18-4229-83A6-E17F6946BF55}" srcOrd="0" destOrd="0" presId="urn:microsoft.com/office/officeart/2005/8/layout/pList1#2"/>
    <dgm:cxn modelId="{E721029C-1833-4C67-A4C5-833CB976FA43}" type="presParOf" srcId="{CF58DC91-9C14-49CD-8E5B-D1F7DBC3DE07}" destId="{DF0FE380-0A4C-40F9-8231-EFFC168D6842}" srcOrd="1" destOrd="0" presId="urn:microsoft.com/office/officeart/2005/8/layout/pList1#2"/>
    <dgm:cxn modelId="{40BC8B90-7BF1-40FA-AA1D-F3D9C9CD2AF2}" type="presParOf" srcId="{92097C99-24BB-45EB-A525-FD8F0B2C5B58}" destId="{29F144EB-CEA0-4399-871A-B56AF242D9CB}" srcOrd="1" destOrd="0" presId="urn:microsoft.com/office/officeart/2005/8/layout/pList1#2"/>
    <dgm:cxn modelId="{C8FF0DF7-53C2-4068-A73E-9B1A12DD43B9}" type="presParOf" srcId="{92097C99-24BB-45EB-A525-FD8F0B2C5B58}" destId="{58ADF489-3AAB-4BAA-BD1C-9922E39E7AC6}" srcOrd="2" destOrd="0" presId="urn:microsoft.com/office/officeart/2005/8/layout/pList1#2"/>
    <dgm:cxn modelId="{ACDB47F2-D867-4C8D-A606-E31B86EB2343}" type="presParOf" srcId="{58ADF489-3AAB-4BAA-BD1C-9922E39E7AC6}" destId="{E40C1C46-2D33-4C1E-A404-91E4F3850546}" srcOrd="0" destOrd="0" presId="urn:microsoft.com/office/officeart/2005/8/layout/pList1#2"/>
    <dgm:cxn modelId="{CA05F2A8-3A81-4372-8551-065860A60B70}" type="presParOf" srcId="{58ADF489-3AAB-4BAA-BD1C-9922E39E7AC6}" destId="{434725CB-6D21-4117-824A-315EE5222F37}" srcOrd="1" destOrd="0" presId="urn:microsoft.com/office/officeart/2005/8/layout/pList1#2"/>
    <dgm:cxn modelId="{330A7AA1-A9B9-490E-AE64-665C1222EB0A}" type="presParOf" srcId="{92097C99-24BB-45EB-A525-FD8F0B2C5B58}" destId="{3DEBE4B0-FBAD-48CC-9070-2A5834B850B5}" srcOrd="3" destOrd="0" presId="urn:microsoft.com/office/officeart/2005/8/layout/pList1#2"/>
    <dgm:cxn modelId="{4B1C2678-4924-4C15-A3A9-B88CFDA20415}" type="presParOf" srcId="{92097C99-24BB-45EB-A525-FD8F0B2C5B58}" destId="{C6AF4DB6-0A56-4189-A609-4CA9DD6FB865}" srcOrd="4" destOrd="0" presId="urn:microsoft.com/office/officeart/2005/8/layout/pList1#2"/>
    <dgm:cxn modelId="{170EB563-15B0-463D-AAA9-008EE7ED4160}" type="presParOf" srcId="{C6AF4DB6-0A56-4189-A609-4CA9DD6FB865}" destId="{90B2E07F-126E-40A6-80EF-049D09582923}" srcOrd="0" destOrd="0" presId="urn:microsoft.com/office/officeart/2005/8/layout/pList1#2"/>
    <dgm:cxn modelId="{B79ACC0E-DFC8-4CAA-9469-791607AF8C68}" type="presParOf" srcId="{C6AF4DB6-0A56-4189-A609-4CA9DD6FB865}" destId="{623AAE8C-8CC4-4FE7-8A9D-202152175BB2}" srcOrd="1" destOrd="0" presId="urn:microsoft.com/office/officeart/2005/8/layout/pList1#2"/>
    <dgm:cxn modelId="{462A92BC-9D4B-4DC8-A461-DA7B6E356F79}" type="presParOf" srcId="{92097C99-24BB-45EB-A525-FD8F0B2C5B58}" destId="{C9C68C90-2377-4E9B-BE88-FE0B842CDB8A}" srcOrd="5" destOrd="0" presId="urn:microsoft.com/office/officeart/2005/8/layout/pList1#2"/>
    <dgm:cxn modelId="{57EA8F95-D6EC-4482-B09B-1C083C592A5A}" type="presParOf" srcId="{92097C99-24BB-45EB-A525-FD8F0B2C5B58}" destId="{407FCDB0-5FE4-4092-ACC9-70318562CF4A}" srcOrd="6" destOrd="0" presId="urn:microsoft.com/office/officeart/2005/8/layout/pList1#2"/>
    <dgm:cxn modelId="{8FB4D7A3-9BDF-4925-89E1-8A8E84BADB3D}" type="presParOf" srcId="{407FCDB0-5FE4-4092-ACC9-70318562CF4A}" destId="{D9A6FBC2-A6F2-4A30-BF2D-7E42945CB60F}" srcOrd="0" destOrd="0" presId="urn:microsoft.com/office/officeart/2005/8/layout/pList1#2"/>
    <dgm:cxn modelId="{A7C53D72-168A-469F-AD70-07F4D8A2ABF2}" type="presParOf" srcId="{407FCDB0-5FE4-4092-ACC9-70318562CF4A}" destId="{E504C19C-67F8-4031-AB80-7B5183423EEF}" srcOrd="1" destOrd="0" presId="urn:microsoft.com/office/officeart/2005/8/layout/pList1#2"/>
    <dgm:cxn modelId="{98A8AF1B-00C3-4793-AA4A-9D6AF493B661}" type="presParOf" srcId="{92097C99-24BB-45EB-A525-FD8F0B2C5B58}" destId="{E42475B4-F4D4-4B43-B480-BE0A5EEEF66E}" srcOrd="7" destOrd="0" presId="urn:microsoft.com/office/officeart/2005/8/layout/pList1#2"/>
    <dgm:cxn modelId="{0286E422-705D-4A88-8BCD-E771412FFE25}" type="presParOf" srcId="{92097C99-24BB-45EB-A525-FD8F0B2C5B58}" destId="{C07CC632-40B6-4AE2-9A6B-EC966B958EC7}" srcOrd="8" destOrd="0" presId="urn:microsoft.com/office/officeart/2005/8/layout/pList1#2"/>
    <dgm:cxn modelId="{9DB4A7CD-630A-49B0-A4E2-399D8C693733}" type="presParOf" srcId="{C07CC632-40B6-4AE2-9A6B-EC966B958EC7}" destId="{E30A69AE-9562-443B-9AAD-4FE3AE0FC5AF}" srcOrd="0" destOrd="0" presId="urn:microsoft.com/office/officeart/2005/8/layout/pList1#2"/>
    <dgm:cxn modelId="{528F1D69-E9C8-44A2-B257-9316E52D99E2}" type="presParOf" srcId="{C07CC632-40B6-4AE2-9A6B-EC966B958EC7}" destId="{C6771819-A478-4681-91BF-3D530C46E9AE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Basic computer concepts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DD94CE3E-2CC3-4C48-802A-5FA79645597C}">
      <dgm:prSet/>
      <dgm:spPr/>
      <dgm:t>
        <a:bodyPr/>
        <a:lstStyle/>
        <a:p>
          <a:r>
            <a:rPr lang="en-US" dirty="0" smtClean="0"/>
            <a:t>Various methods for input, output, memory, and storage</a:t>
          </a:r>
          <a:endParaRPr lang="en-US" dirty="0"/>
        </a:p>
      </dgm:t>
    </dgm:pt>
    <dgm:pt modelId="{0AB9EAF4-9752-4567-B20A-D87D983E49DC}" type="parTrans" cxnId="{D7B1E1E8-EFA0-4F4A-BF92-9E59616B5CE8}">
      <dgm:prSet/>
      <dgm:spPr/>
      <dgm:t>
        <a:bodyPr/>
        <a:lstStyle/>
        <a:p>
          <a:endParaRPr lang="en-US"/>
        </a:p>
      </dgm:t>
    </dgm:pt>
    <dgm:pt modelId="{A418F123-0AA8-45B5-A51E-E729123EE41C}" type="sibTrans" cxnId="{D7B1E1E8-EFA0-4F4A-BF92-9E59616B5CE8}">
      <dgm:prSet/>
      <dgm:spPr/>
      <dgm:t>
        <a:bodyPr/>
        <a:lstStyle/>
        <a:p>
          <a:endParaRPr lang="en-US"/>
        </a:p>
      </dgm:t>
    </dgm:pt>
    <dgm:pt modelId="{56ADE40E-E05F-4A81-A98F-4F563FDD58F3}">
      <dgm:prSet/>
      <dgm:spPr/>
      <dgm:t>
        <a:bodyPr/>
        <a:lstStyle/>
        <a:p>
          <a:r>
            <a:rPr lang="en-US" dirty="0" smtClean="0"/>
            <a:t>The Internet</a:t>
          </a:r>
          <a:endParaRPr lang="en-US" dirty="0"/>
        </a:p>
      </dgm:t>
    </dgm:pt>
    <dgm:pt modelId="{59B70F45-EFBA-4F2A-9356-69A6B49DEBF7}" type="parTrans" cxnId="{49418E0E-03E5-4A28-B5BA-608EB72475B4}">
      <dgm:prSet/>
      <dgm:spPr/>
      <dgm:t>
        <a:bodyPr/>
        <a:lstStyle/>
        <a:p>
          <a:endParaRPr lang="en-US"/>
        </a:p>
      </dgm:t>
    </dgm:pt>
    <dgm:pt modelId="{F21871D2-E5AC-4200-8AEC-54B2D85A899D}" type="sibTrans" cxnId="{49418E0E-03E5-4A28-B5BA-608EB72475B4}">
      <dgm:prSet/>
      <dgm:spPr/>
      <dgm:t>
        <a:bodyPr/>
        <a:lstStyle/>
        <a:p>
          <a:endParaRPr lang="en-US"/>
        </a:p>
      </dgm:t>
    </dgm:pt>
    <dgm:pt modelId="{6B0673D4-F8DA-4256-AE31-EEB223CE8062}">
      <dgm:prSet/>
      <dgm:spPr/>
      <dgm:t>
        <a:bodyPr/>
        <a:lstStyle/>
        <a:p>
          <a:r>
            <a:rPr lang="en-US" dirty="0" smtClean="0"/>
            <a:t>Digital security and safety risks and precautions</a:t>
          </a:r>
          <a:endParaRPr lang="en-US" dirty="0"/>
        </a:p>
      </dgm:t>
    </dgm:pt>
    <dgm:pt modelId="{7FAD8A88-FDC6-40A2-B0A7-3BB8D574DD4B}" type="parTrans" cxnId="{BB23A700-138E-409C-A5F8-6F13AC4D438B}">
      <dgm:prSet/>
      <dgm:spPr/>
      <dgm:t>
        <a:bodyPr/>
        <a:lstStyle/>
        <a:p>
          <a:endParaRPr lang="en-US"/>
        </a:p>
      </dgm:t>
    </dgm:pt>
    <dgm:pt modelId="{0FA3EA0A-EB14-40B0-99DC-B1210C11E80B}" type="sibTrans" cxnId="{BB23A700-138E-409C-A5F8-6F13AC4D438B}">
      <dgm:prSet/>
      <dgm:spPr/>
      <dgm:t>
        <a:bodyPr/>
        <a:lstStyle/>
        <a:p>
          <a:endParaRPr lang="en-US"/>
        </a:p>
      </dgm:t>
    </dgm:pt>
    <dgm:pt modelId="{6C307044-AC6D-477E-A629-EB629C3E7C43}">
      <dgm:prSet/>
      <dgm:spPr/>
      <dgm:t>
        <a:bodyPr/>
        <a:lstStyle/>
        <a:p>
          <a:r>
            <a:rPr lang="en-US" dirty="0" smtClean="0"/>
            <a:t>Uses of technology applications in society</a:t>
          </a:r>
          <a:endParaRPr lang="en-US" dirty="0"/>
        </a:p>
      </dgm:t>
    </dgm:pt>
    <dgm:pt modelId="{0A51FEFC-8963-453D-AE05-EC800C710CCA}" type="parTrans" cxnId="{9234416A-8B54-4C8A-8B19-EF755F5D30A4}">
      <dgm:prSet/>
      <dgm:spPr/>
      <dgm:t>
        <a:bodyPr/>
        <a:lstStyle/>
        <a:p>
          <a:endParaRPr lang="en-US"/>
        </a:p>
      </dgm:t>
    </dgm:pt>
    <dgm:pt modelId="{7028BC2B-56B7-447A-8C14-5E154AF60D2E}" type="sibTrans" cxnId="{9234416A-8B54-4C8A-8B19-EF755F5D30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50A5D91A-3B6D-431A-B423-1814834F0F41}" type="pres">
      <dgm:prSet presAssocID="{DD94CE3E-2CC3-4C48-802A-5FA7964559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C95CA-5F1A-462C-984E-4E5AAE5ABCEE}" type="pres">
      <dgm:prSet presAssocID="{A418F123-0AA8-45B5-A51E-E729123EE41C}" presName="sibTrans" presStyleCnt="0"/>
      <dgm:spPr/>
    </dgm:pt>
    <dgm:pt modelId="{CFF08C53-4BD1-4F13-A99F-F0E164233DAE}" type="pres">
      <dgm:prSet presAssocID="{56ADE40E-E05F-4A81-A98F-4F563FDD58F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13B60-EE25-46A7-B84C-6457F91C698D}" type="pres">
      <dgm:prSet presAssocID="{F21871D2-E5AC-4200-8AEC-54B2D85A899D}" presName="sibTrans" presStyleCnt="0"/>
      <dgm:spPr/>
    </dgm:pt>
    <dgm:pt modelId="{D2360D57-C03D-41F1-BA7A-215CD565CDBD}" type="pres">
      <dgm:prSet presAssocID="{6B0673D4-F8DA-4256-AE31-EEB223CE80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6313C-8F14-482C-B332-C1C582CDB0F5}" type="pres">
      <dgm:prSet presAssocID="{0FA3EA0A-EB14-40B0-99DC-B1210C11E80B}" presName="sibTrans" presStyleCnt="0"/>
      <dgm:spPr/>
    </dgm:pt>
    <dgm:pt modelId="{1BFEB1AF-A666-48C2-8757-EB779B16D882}" type="pres">
      <dgm:prSet presAssocID="{6C307044-AC6D-477E-A629-EB629C3E7C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6"/>
    <dgm:cxn modelId="{699227CF-1967-4EFE-BD9D-49860B6A4B16}" type="presOf" srcId="{DD94CE3E-2CC3-4C48-802A-5FA79645597C}" destId="{50A5D91A-3B6D-431A-B423-1814834F0F41}" srcOrd="0" destOrd="0" presId="urn:microsoft.com/office/officeart/2005/8/layout/default#6"/>
    <dgm:cxn modelId="{9234416A-8B54-4C8A-8B19-EF755F5D30A4}" srcId="{CF85102C-52AA-4C9D-8775-2FF712ADBFCB}" destId="{6C307044-AC6D-477E-A629-EB629C3E7C43}" srcOrd="4" destOrd="0" parTransId="{0A51FEFC-8963-453D-AE05-EC800C710CCA}" sibTransId="{7028BC2B-56B7-447A-8C14-5E154AF60D2E}"/>
    <dgm:cxn modelId="{49418E0E-03E5-4A28-B5BA-608EB72475B4}" srcId="{CF85102C-52AA-4C9D-8775-2FF712ADBFCB}" destId="{56ADE40E-E05F-4A81-A98F-4F563FDD58F3}" srcOrd="2" destOrd="0" parTransId="{59B70F45-EFBA-4F2A-9356-69A6B49DEBF7}" sibTransId="{F21871D2-E5AC-4200-8AEC-54B2D85A899D}"/>
    <dgm:cxn modelId="{D7B1E1E8-EFA0-4F4A-BF92-9E59616B5CE8}" srcId="{CF85102C-52AA-4C9D-8775-2FF712ADBFCB}" destId="{DD94CE3E-2CC3-4C48-802A-5FA79645597C}" srcOrd="1" destOrd="0" parTransId="{0AB9EAF4-9752-4567-B20A-D87D983E49DC}" sibTransId="{A418F123-0AA8-45B5-A51E-E729123EE41C}"/>
    <dgm:cxn modelId="{EE424CE6-8D9F-4807-986A-631DF1DEE64D}" type="presOf" srcId="{6C307044-AC6D-477E-A629-EB629C3E7C43}" destId="{1BFEB1AF-A666-48C2-8757-EB779B16D882}" srcOrd="0" destOrd="0" presId="urn:microsoft.com/office/officeart/2005/8/layout/default#6"/>
    <dgm:cxn modelId="{BB23A700-138E-409C-A5F8-6F13AC4D438B}" srcId="{CF85102C-52AA-4C9D-8775-2FF712ADBFCB}" destId="{6B0673D4-F8DA-4256-AE31-EEB223CE8062}" srcOrd="3" destOrd="0" parTransId="{7FAD8A88-FDC6-40A2-B0A7-3BB8D574DD4B}" sibTransId="{0FA3EA0A-EB14-40B0-99DC-B1210C11E80B}"/>
    <dgm:cxn modelId="{0F2262FE-F290-4ADB-BFA1-26D8F96EF6E7}" type="presOf" srcId="{CF85102C-52AA-4C9D-8775-2FF712ADBFCB}" destId="{83D7DC62-EB60-457E-92F5-18866EA92871}" srcOrd="0" destOrd="0" presId="urn:microsoft.com/office/officeart/2005/8/layout/default#6"/>
    <dgm:cxn modelId="{02A70A89-2383-46E4-877C-38384FDB2C97}" type="presOf" srcId="{56ADE40E-E05F-4A81-A98F-4F563FDD58F3}" destId="{CFF08C53-4BD1-4F13-A99F-F0E164233DAE}" srcOrd="0" destOrd="0" presId="urn:microsoft.com/office/officeart/2005/8/layout/default#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FE2A739E-7C10-412A-90E7-2F15E6181665}" type="presOf" srcId="{6B0673D4-F8DA-4256-AE31-EEB223CE8062}" destId="{D2360D57-C03D-41F1-BA7A-215CD565CDBD}" srcOrd="0" destOrd="0" presId="urn:microsoft.com/office/officeart/2005/8/layout/default#6"/>
    <dgm:cxn modelId="{3E7C2D07-76FE-4433-9ED0-979FB7A08586}" type="presParOf" srcId="{83D7DC62-EB60-457E-92F5-18866EA92871}" destId="{A2320912-8D9A-492B-894B-23596CF49463}" srcOrd="0" destOrd="0" presId="urn:microsoft.com/office/officeart/2005/8/layout/default#6"/>
    <dgm:cxn modelId="{23295A45-6D20-449F-837C-33A507FD26C5}" type="presParOf" srcId="{83D7DC62-EB60-457E-92F5-18866EA92871}" destId="{9563B308-9D7E-4AEF-8E39-DF2C5AADD5BC}" srcOrd="1" destOrd="0" presId="urn:microsoft.com/office/officeart/2005/8/layout/default#6"/>
    <dgm:cxn modelId="{D80A0C86-DFEE-4E7D-81C9-92BED4F3084E}" type="presParOf" srcId="{83D7DC62-EB60-457E-92F5-18866EA92871}" destId="{50A5D91A-3B6D-431A-B423-1814834F0F41}" srcOrd="2" destOrd="0" presId="urn:microsoft.com/office/officeart/2005/8/layout/default#6"/>
    <dgm:cxn modelId="{7E04487A-3C07-4439-93B9-0073A05DFBC9}" type="presParOf" srcId="{83D7DC62-EB60-457E-92F5-18866EA92871}" destId="{B3DC95CA-5F1A-462C-984E-4E5AAE5ABCEE}" srcOrd="3" destOrd="0" presId="urn:microsoft.com/office/officeart/2005/8/layout/default#6"/>
    <dgm:cxn modelId="{6F7DABA1-04BE-4710-BAEB-98061FA15997}" type="presParOf" srcId="{83D7DC62-EB60-457E-92F5-18866EA92871}" destId="{CFF08C53-4BD1-4F13-A99F-F0E164233DAE}" srcOrd="4" destOrd="0" presId="urn:microsoft.com/office/officeart/2005/8/layout/default#6"/>
    <dgm:cxn modelId="{01EB6720-8EB6-4F90-8C12-DC2FCC620502}" type="presParOf" srcId="{83D7DC62-EB60-457E-92F5-18866EA92871}" destId="{41213B60-EE25-46A7-B84C-6457F91C698D}" srcOrd="5" destOrd="0" presId="urn:microsoft.com/office/officeart/2005/8/layout/default#6"/>
    <dgm:cxn modelId="{3B4F586F-03D3-43F7-AE28-87B609635A8F}" type="presParOf" srcId="{83D7DC62-EB60-457E-92F5-18866EA92871}" destId="{D2360D57-C03D-41F1-BA7A-215CD565CDBD}" srcOrd="6" destOrd="0" presId="urn:microsoft.com/office/officeart/2005/8/layout/default#6"/>
    <dgm:cxn modelId="{4464585A-1744-41A1-BA8C-0D623D77E1FC}" type="presParOf" srcId="{83D7DC62-EB60-457E-92F5-18866EA92871}" destId="{6C06313C-8F14-482C-B332-C1C582CDB0F5}" srcOrd="7" destOrd="0" presId="urn:microsoft.com/office/officeart/2005/8/layout/default#6"/>
    <dgm:cxn modelId="{03AA1650-E7A4-4315-AD19-D5C4EAEFF0E7}" type="presParOf" srcId="{83D7DC62-EB60-457E-92F5-18866EA92871}" destId="{1BFEB1AF-A666-48C2-8757-EB779B16D88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Briefly describe digital security risks associated with viruses and other malware, privacy, your health, and the environment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E683650F-969A-431F-B1A8-7A392E6CCE08}">
      <dgm:prSet phldrT="[Text]"/>
      <dgm:spPr/>
      <dgm:t>
        <a:bodyPr/>
        <a:lstStyle/>
        <a:p>
          <a:r>
            <a:rPr lang="en-US" dirty="0" smtClean="0"/>
            <a:t>Differentiate between an operating system and applications</a:t>
          </a:r>
          <a:endParaRPr lang="en-US" dirty="0"/>
        </a:p>
      </dgm:t>
    </dgm:pt>
    <dgm:pt modelId="{EB2153BD-7623-4125-B285-2D84219E16E0}" type="parTrans" cxnId="{5F9ADF71-2D7B-4B40-93D0-31A43F3C9DAD}">
      <dgm:prSet/>
      <dgm:spPr/>
      <dgm:t>
        <a:bodyPr/>
        <a:lstStyle/>
        <a:p>
          <a:endParaRPr lang="en-US"/>
        </a:p>
      </dgm:t>
    </dgm:pt>
    <dgm:pt modelId="{C1F5DF27-E8B7-46D7-9C19-F72D3F4AB362}" type="sibTrans" cxnId="{5F9ADF71-2D7B-4B40-93D0-31A43F3C9DAD}">
      <dgm:prSet/>
      <dgm:spPr/>
      <dgm:t>
        <a:bodyPr/>
        <a:lstStyle/>
        <a:p>
          <a:endParaRPr lang="en-US"/>
        </a:p>
      </dgm:t>
    </dgm:pt>
    <dgm:pt modelId="{EECB72D3-5A1B-4EC2-BCF3-2740DCA5D298}">
      <dgm:prSet phldrT="[Text]"/>
      <dgm:spPr/>
      <dgm:t>
        <a:bodyPr/>
        <a:lstStyle/>
        <a:p>
          <a:r>
            <a:rPr lang="en-US" dirty="0" smtClean="0"/>
            <a:t>Differentiate between wired and wireless technologies, and identify reasons individuals and businesses use networks</a:t>
          </a:r>
          <a:endParaRPr lang="en-US" dirty="0"/>
        </a:p>
      </dgm:t>
    </dgm:pt>
    <dgm:pt modelId="{C74FB816-63BC-4130-BFA2-E827BCD3982F}" type="parTrans" cxnId="{15929DE4-29C4-488A-8FA9-BDFB3F721AB8}">
      <dgm:prSet/>
      <dgm:spPr/>
      <dgm:t>
        <a:bodyPr/>
        <a:lstStyle/>
        <a:p>
          <a:endParaRPr lang="en-US"/>
        </a:p>
      </dgm:t>
    </dgm:pt>
    <dgm:pt modelId="{335CA448-2D9A-49C7-BD61-CCBF3865C1DF}" type="sibTrans" cxnId="{15929DE4-29C4-488A-8FA9-BDFB3F721AB8}">
      <dgm:prSet/>
      <dgm:spPr/>
      <dgm:t>
        <a:bodyPr/>
        <a:lstStyle/>
        <a:p>
          <a:endParaRPr lang="en-US"/>
        </a:p>
      </dgm:t>
    </dgm:pt>
    <dgm:pt modelId="{451E44A7-5D5A-4506-BB26-5B53D2A3601F}">
      <dgm:prSet phldrT="[Text]"/>
      <dgm:spPr/>
      <dgm:t>
        <a:bodyPr/>
        <a:lstStyle/>
        <a:p>
          <a:r>
            <a:rPr lang="en-US" dirty="0" smtClean="0"/>
            <a:t>Discuss how society uses technology in education, government, finance, retail, entertainment, health care, science, travel, publishing, and manufacturing</a:t>
          </a:r>
          <a:endParaRPr lang="en-US" dirty="0"/>
        </a:p>
      </dgm:t>
    </dgm:pt>
    <dgm:pt modelId="{6E85447F-5678-4CAA-A13A-49AE754BBCAA}" type="parTrans" cxnId="{F5949629-0263-403E-AB32-13672DB0CDC5}">
      <dgm:prSet/>
      <dgm:spPr/>
      <dgm:t>
        <a:bodyPr/>
        <a:lstStyle/>
        <a:p>
          <a:endParaRPr lang="en-US"/>
        </a:p>
      </dgm:t>
    </dgm:pt>
    <dgm:pt modelId="{14B957A1-D05B-4A2D-AC74-39CC4E4193FB}" type="sibTrans" cxnId="{F5949629-0263-403E-AB32-13672DB0CDC5}">
      <dgm:prSet/>
      <dgm:spPr/>
      <dgm:t>
        <a:bodyPr/>
        <a:lstStyle/>
        <a:p>
          <a:endParaRPr lang="en-US"/>
        </a:p>
      </dgm:t>
    </dgm:pt>
    <dgm:pt modelId="{8ABE1BCE-81CF-47B9-9731-D7CD982EFD2C}">
      <dgm:prSet phldrT="[Text]"/>
      <dgm:spPr/>
      <dgm:t>
        <a:bodyPr/>
        <a:lstStyle/>
        <a:p>
          <a:r>
            <a:rPr lang="en-US" dirty="0" smtClean="0"/>
            <a:t>Identify technology used by home users, small/home office users, mobile users, power users, and enterprise users</a:t>
          </a:r>
          <a:endParaRPr lang="en-US" dirty="0"/>
        </a:p>
      </dgm:t>
    </dgm:pt>
    <dgm:pt modelId="{7DF3C401-32F9-472D-82BB-95033C7E6BAA}" type="parTrans" cxnId="{FC6C68DE-ADD4-4DF8-973C-FAC32C5ACFDC}">
      <dgm:prSet/>
      <dgm:spPr/>
      <dgm:t>
        <a:bodyPr/>
        <a:lstStyle/>
        <a:p>
          <a:endParaRPr lang="en-US"/>
        </a:p>
      </dgm:t>
    </dgm:pt>
    <dgm:pt modelId="{3C1445EB-1F18-4DF3-8306-D71BA1173033}" type="sibTrans" cxnId="{FC6C68DE-ADD4-4DF8-973C-FAC32C5ACFD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EAD282B1-C92D-4E7B-A9B2-23800860C524}" type="pres">
      <dgm:prSet presAssocID="{E683650F-969A-431F-B1A8-7A392E6CCE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ACC48-5B90-4E1B-ABB6-B8C7A02420D2}" type="pres">
      <dgm:prSet presAssocID="{C1F5DF27-E8B7-46D7-9C19-F72D3F4AB362}" presName="sibTrans" presStyleCnt="0"/>
      <dgm:spPr/>
    </dgm:pt>
    <dgm:pt modelId="{3B52B756-4B88-4A1A-98A5-6F2C8D6BE19B}" type="pres">
      <dgm:prSet presAssocID="{EECB72D3-5A1B-4EC2-BCF3-2740DCA5D2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8088C-A795-4E10-9B16-7B2E838AFAB9}" type="pres">
      <dgm:prSet presAssocID="{335CA448-2D9A-49C7-BD61-CCBF3865C1DF}" presName="sibTrans" presStyleCnt="0"/>
      <dgm:spPr/>
    </dgm:pt>
    <dgm:pt modelId="{73651040-9E30-4804-92CD-CBD6FACA2F5C}" type="pres">
      <dgm:prSet presAssocID="{451E44A7-5D5A-4506-BB26-5B53D2A360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D6047-0361-4035-B45A-FE1D394610DA}" type="pres">
      <dgm:prSet presAssocID="{14B957A1-D05B-4A2D-AC74-39CC4E4193FB}" presName="sibTrans" presStyleCnt="0"/>
      <dgm:spPr/>
    </dgm:pt>
    <dgm:pt modelId="{59248198-4CC3-4FCE-A733-2F3ED9BAB699}" type="pres">
      <dgm:prSet presAssocID="{8ABE1BCE-81CF-47B9-9731-D7CD982EFD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6ECDB-1C97-4A8A-90FA-97D02654FEC0}" type="presOf" srcId="{EECB72D3-5A1B-4EC2-BCF3-2740DCA5D298}" destId="{3B52B756-4B88-4A1A-98A5-6F2C8D6BE19B}" srcOrd="0" destOrd="0" presId="urn:microsoft.com/office/officeart/2005/8/layout/default#2"/>
    <dgm:cxn modelId="{F5949629-0263-403E-AB32-13672DB0CDC5}" srcId="{3DBC15C7-9BC5-433D-92A7-BCC39A2CC830}" destId="{451E44A7-5D5A-4506-BB26-5B53D2A3601F}" srcOrd="3" destOrd="0" parTransId="{6E85447F-5678-4CAA-A13A-49AE754BBCAA}" sibTransId="{14B957A1-D05B-4A2D-AC74-39CC4E4193FB}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FC6C68DE-ADD4-4DF8-973C-FAC32C5ACFDC}" srcId="{3DBC15C7-9BC5-433D-92A7-BCC39A2CC830}" destId="{8ABE1BCE-81CF-47B9-9731-D7CD982EFD2C}" srcOrd="4" destOrd="0" parTransId="{7DF3C401-32F9-472D-82BB-95033C7E6BAA}" sibTransId="{3C1445EB-1F18-4DF3-8306-D71BA1173033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CCD29DE5-5163-4BBB-B972-AD281E5FFEA4}" type="presOf" srcId="{8ABE1BCE-81CF-47B9-9731-D7CD982EFD2C}" destId="{59248198-4CC3-4FCE-A733-2F3ED9BAB699}" srcOrd="0" destOrd="0" presId="urn:microsoft.com/office/officeart/2005/8/layout/default#2"/>
    <dgm:cxn modelId="{81FF62EC-12BA-49F9-8277-25015377EC4E}" type="presOf" srcId="{451E44A7-5D5A-4506-BB26-5B53D2A3601F}" destId="{73651040-9E30-4804-92CD-CBD6FACA2F5C}" srcOrd="0" destOrd="0" presId="urn:microsoft.com/office/officeart/2005/8/layout/default#2"/>
    <dgm:cxn modelId="{15929DE4-29C4-488A-8FA9-BDFB3F721AB8}" srcId="{3DBC15C7-9BC5-433D-92A7-BCC39A2CC830}" destId="{EECB72D3-5A1B-4EC2-BCF3-2740DCA5D298}" srcOrd="2" destOrd="0" parTransId="{C74FB816-63BC-4130-BFA2-E827BCD3982F}" sibTransId="{335CA448-2D9A-49C7-BD61-CCBF3865C1DF}"/>
    <dgm:cxn modelId="{77DF27D7-7F79-4EBB-838B-2FED06F7A057}" type="presOf" srcId="{E683650F-969A-431F-B1A8-7A392E6CCE08}" destId="{EAD282B1-C92D-4E7B-A9B2-23800860C524}" srcOrd="0" destOrd="0" presId="urn:microsoft.com/office/officeart/2005/8/layout/default#2"/>
    <dgm:cxn modelId="{5F9ADF71-2D7B-4B40-93D0-31A43F3C9DAD}" srcId="{3DBC15C7-9BC5-433D-92A7-BCC39A2CC830}" destId="{E683650F-969A-431F-B1A8-7A392E6CCE08}" srcOrd="1" destOrd="0" parTransId="{EB2153BD-7623-4125-B285-2D84219E16E0}" sibTransId="{C1F5DF27-E8B7-46D7-9C19-F72D3F4AB362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9DBFFD50-E001-4D39-B11C-409583C3D684}" type="presParOf" srcId="{0283AAF8-8E6B-4228-934C-18F9A9076AC0}" destId="{EDCDCE41-86BA-475A-A518-EA8E02F91814}" srcOrd="1" destOrd="0" presId="urn:microsoft.com/office/officeart/2005/8/layout/default#2"/>
    <dgm:cxn modelId="{B1367C6C-6D0A-4E8D-9750-C014145DEA5F}" type="presParOf" srcId="{0283AAF8-8E6B-4228-934C-18F9A9076AC0}" destId="{EAD282B1-C92D-4E7B-A9B2-23800860C524}" srcOrd="2" destOrd="0" presId="urn:microsoft.com/office/officeart/2005/8/layout/default#2"/>
    <dgm:cxn modelId="{5EF1FDCC-0285-400B-9755-A0EAC42B4C0D}" type="presParOf" srcId="{0283AAF8-8E6B-4228-934C-18F9A9076AC0}" destId="{D9BACC48-5B90-4E1B-ABB6-B8C7A02420D2}" srcOrd="3" destOrd="0" presId="urn:microsoft.com/office/officeart/2005/8/layout/default#2"/>
    <dgm:cxn modelId="{5BB1E67C-C922-4FD4-B837-FD85050C14C7}" type="presParOf" srcId="{0283AAF8-8E6B-4228-934C-18F9A9076AC0}" destId="{3B52B756-4B88-4A1A-98A5-6F2C8D6BE19B}" srcOrd="4" destOrd="0" presId="urn:microsoft.com/office/officeart/2005/8/layout/default#2"/>
    <dgm:cxn modelId="{6CC7DC15-1F92-4F22-8812-4B5F4A8C9A1F}" type="presParOf" srcId="{0283AAF8-8E6B-4228-934C-18F9A9076AC0}" destId="{47A8088C-A795-4E10-9B16-7B2E838AFAB9}" srcOrd="5" destOrd="0" presId="urn:microsoft.com/office/officeart/2005/8/layout/default#2"/>
    <dgm:cxn modelId="{F40E4CFC-4FF6-4F5E-99FA-B0F46D8DDE1D}" type="presParOf" srcId="{0283AAF8-8E6B-4228-934C-18F9A9076AC0}" destId="{73651040-9E30-4804-92CD-CBD6FACA2F5C}" srcOrd="6" destOrd="0" presId="urn:microsoft.com/office/officeart/2005/8/layout/default#2"/>
    <dgm:cxn modelId="{252A5E54-E1A5-44FF-A5E5-0368C10343B9}" type="presParOf" srcId="{0283AAF8-8E6B-4228-934C-18F9A9076AC0}" destId="{7C1D6047-0361-4035-B45A-FE1D394610DA}" srcOrd="7" destOrd="0" presId="urn:microsoft.com/office/officeart/2005/8/layout/default#2"/>
    <dgm:cxn modelId="{B17525E5-2ACE-4E3A-B441-14C89200AC36}" type="presParOf" srcId="{0283AAF8-8E6B-4228-934C-18F9A9076AC0}" destId="{59248198-4CC3-4FCE-A733-2F3ED9BAB699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C667A-D310-4763-ACC9-753BBCA9BFA9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6D4279D2-03BF-4B1D-B787-907508243DE8}">
      <dgm:prSet phldrT="[Text]"/>
      <dgm:spPr/>
      <dgm:t>
        <a:bodyPr/>
        <a:lstStyle/>
        <a:p>
          <a:r>
            <a:rPr lang="en-US" dirty="0" smtClean="0"/>
            <a:t>Accepts</a:t>
          </a:r>
          <a:br>
            <a:rPr lang="en-US" dirty="0" smtClean="0"/>
          </a:br>
          <a:r>
            <a:rPr lang="en-US" b="0" dirty="0" smtClean="0">
              <a:solidFill>
                <a:schemeClr val="tx1"/>
              </a:solidFill>
            </a:rPr>
            <a:t>data </a:t>
          </a:r>
          <a:r>
            <a:rPr lang="en-US" b="0" dirty="0" smtClean="0"/>
            <a:t/>
          </a:r>
          <a:br>
            <a:rPr lang="en-US" b="0" dirty="0" smtClean="0"/>
          </a:br>
          <a:r>
            <a:rPr lang="en-US" b="0" dirty="0" smtClean="0"/>
            <a:t>(input)</a:t>
          </a:r>
          <a:endParaRPr lang="en-US" dirty="0"/>
        </a:p>
      </dgm:t>
    </dgm:pt>
    <dgm:pt modelId="{2BA20D1A-6D87-4197-8FDE-DEBFA04082ED}" type="parTrans" cxnId="{E2610A7C-AA81-4A63-AB96-FE40980C4E62}">
      <dgm:prSet/>
      <dgm:spPr/>
      <dgm:t>
        <a:bodyPr/>
        <a:lstStyle/>
        <a:p>
          <a:endParaRPr lang="en-US"/>
        </a:p>
      </dgm:t>
    </dgm:pt>
    <dgm:pt modelId="{A48B6DCA-659D-4118-916D-E16AA4512686}" type="sibTrans" cxnId="{E2610A7C-AA81-4A63-AB96-FE40980C4E62}">
      <dgm:prSet/>
      <dgm:spPr/>
      <dgm:t>
        <a:bodyPr/>
        <a:lstStyle/>
        <a:p>
          <a:endParaRPr lang="en-US"/>
        </a:p>
      </dgm:t>
    </dgm:pt>
    <dgm:pt modelId="{1174BD7F-C4A9-4C61-BC33-523BD768E33F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EBEC916C-DDBD-4E19-AF4B-627D0645BFE9}" type="parTrans" cxnId="{F033DE4F-7425-40E5-8455-61F7676AA202}">
      <dgm:prSet/>
      <dgm:spPr/>
      <dgm:t>
        <a:bodyPr/>
        <a:lstStyle/>
        <a:p>
          <a:endParaRPr lang="en-US"/>
        </a:p>
      </dgm:t>
    </dgm:pt>
    <dgm:pt modelId="{C9D08436-5380-4B43-BD10-447344C0009D}" type="sibTrans" cxnId="{F033DE4F-7425-40E5-8455-61F7676AA202}">
      <dgm:prSet/>
      <dgm:spPr/>
      <dgm:t>
        <a:bodyPr/>
        <a:lstStyle/>
        <a:p>
          <a:endParaRPr lang="en-US"/>
        </a:p>
      </dgm:t>
    </dgm:pt>
    <dgm:pt modelId="{FA8087C9-2F58-48E2-BC46-2712743E9DEB}">
      <dgm:prSet phldrT="[Text]"/>
      <dgm:spPr/>
      <dgm:t>
        <a:bodyPr/>
        <a:lstStyle/>
        <a:p>
          <a:r>
            <a:rPr lang="en-US" dirty="0" smtClean="0"/>
            <a:t>Produces </a:t>
          </a:r>
          <a:r>
            <a:rPr lang="en-US" b="0" dirty="0" smtClean="0">
              <a:solidFill>
                <a:schemeClr val="tx1"/>
              </a:solidFill>
            </a:rPr>
            <a:t>information </a:t>
          </a:r>
          <a:r>
            <a:rPr lang="en-US" b="0" dirty="0" smtClean="0"/>
            <a:t>(output)</a:t>
          </a:r>
          <a:endParaRPr lang="en-US" dirty="0"/>
        </a:p>
      </dgm:t>
    </dgm:pt>
    <dgm:pt modelId="{CC7E2EDA-2642-46DE-B7E8-F1854F83CC3F}" type="parTrans" cxnId="{1A0E51BD-BCDB-4BE5-9791-A69D6C3EAD32}">
      <dgm:prSet/>
      <dgm:spPr/>
      <dgm:t>
        <a:bodyPr/>
        <a:lstStyle/>
        <a:p>
          <a:endParaRPr lang="en-US"/>
        </a:p>
      </dgm:t>
    </dgm:pt>
    <dgm:pt modelId="{BAA8D6F9-EFCD-4930-BE96-52012372C180}" type="sibTrans" cxnId="{1A0E51BD-BCDB-4BE5-9791-A69D6C3EAD32}">
      <dgm:prSet/>
      <dgm:spPr/>
      <dgm:t>
        <a:bodyPr/>
        <a:lstStyle/>
        <a:p>
          <a:endParaRPr lang="en-US"/>
        </a:p>
      </dgm:t>
    </dgm:pt>
    <dgm:pt modelId="{F5DBF1F5-1366-4F08-B66A-627EF92BC2DC}" type="pres">
      <dgm:prSet presAssocID="{EF1C667A-D310-4763-ACC9-753BBCA9BFA9}" presName="CompostProcess" presStyleCnt="0">
        <dgm:presLayoutVars>
          <dgm:dir/>
          <dgm:resizeHandles val="exact"/>
        </dgm:presLayoutVars>
      </dgm:prSet>
      <dgm:spPr/>
    </dgm:pt>
    <dgm:pt modelId="{FC7E71E9-C861-4252-A8B3-7133E3096461}" type="pres">
      <dgm:prSet presAssocID="{EF1C667A-D310-4763-ACC9-753BBCA9BFA9}" presName="arrow" presStyleLbl="bgShp" presStyleIdx="0" presStyleCnt="1"/>
      <dgm:spPr/>
    </dgm:pt>
    <dgm:pt modelId="{52A0DC1D-AA5A-422D-989B-688F8AFE066A}" type="pres">
      <dgm:prSet presAssocID="{EF1C667A-D310-4763-ACC9-753BBCA9BFA9}" presName="linearProcess" presStyleCnt="0"/>
      <dgm:spPr/>
    </dgm:pt>
    <dgm:pt modelId="{AD0FAD57-6986-4AE2-A3DE-AE00CF9B49C2}" type="pres">
      <dgm:prSet presAssocID="{6D4279D2-03BF-4B1D-B787-907508243DE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655D8-AA55-46D8-8B3D-C6DCFBE9A871}" type="pres">
      <dgm:prSet presAssocID="{A48B6DCA-659D-4118-916D-E16AA4512686}" presName="sibTrans" presStyleCnt="0"/>
      <dgm:spPr/>
    </dgm:pt>
    <dgm:pt modelId="{4C7C901D-E847-4BA3-AC60-D3B610B8E90D}" type="pres">
      <dgm:prSet presAssocID="{1174BD7F-C4A9-4C61-BC33-523BD768E3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510-1590-4CF0-AB53-647B5E678660}" type="pres">
      <dgm:prSet presAssocID="{C9D08436-5380-4B43-BD10-447344C0009D}" presName="sibTrans" presStyleCnt="0"/>
      <dgm:spPr/>
    </dgm:pt>
    <dgm:pt modelId="{E12E5BBC-717A-4906-B450-1D7042878745}" type="pres">
      <dgm:prSet presAssocID="{FA8087C9-2F58-48E2-BC46-2712743E9D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10A7C-AA81-4A63-AB96-FE40980C4E62}" srcId="{EF1C667A-D310-4763-ACC9-753BBCA9BFA9}" destId="{6D4279D2-03BF-4B1D-B787-907508243DE8}" srcOrd="0" destOrd="0" parTransId="{2BA20D1A-6D87-4197-8FDE-DEBFA04082ED}" sibTransId="{A48B6DCA-659D-4118-916D-E16AA4512686}"/>
    <dgm:cxn modelId="{909C4F1A-3C09-4F0B-A945-9D432C77981E}" type="presOf" srcId="{6D4279D2-03BF-4B1D-B787-907508243DE8}" destId="{AD0FAD57-6986-4AE2-A3DE-AE00CF9B49C2}" srcOrd="0" destOrd="0" presId="urn:microsoft.com/office/officeart/2005/8/layout/hProcess9"/>
    <dgm:cxn modelId="{59CA65B4-E4C3-45FC-8624-E49287240C65}" type="presOf" srcId="{EF1C667A-D310-4763-ACC9-753BBCA9BFA9}" destId="{F5DBF1F5-1366-4F08-B66A-627EF92BC2DC}" srcOrd="0" destOrd="0" presId="urn:microsoft.com/office/officeart/2005/8/layout/hProcess9"/>
    <dgm:cxn modelId="{1A0E51BD-BCDB-4BE5-9791-A69D6C3EAD32}" srcId="{EF1C667A-D310-4763-ACC9-753BBCA9BFA9}" destId="{FA8087C9-2F58-48E2-BC46-2712743E9DEB}" srcOrd="2" destOrd="0" parTransId="{CC7E2EDA-2642-46DE-B7E8-F1854F83CC3F}" sibTransId="{BAA8D6F9-EFCD-4930-BE96-52012372C180}"/>
    <dgm:cxn modelId="{01FB0F9A-359E-4632-B755-70E819D08F08}" type="presOf" srcId="{FA8087C9-2F58-48E2-BC46-2712743E9DEB}" destId="{E12E5BBC-717A-4906-B450-1D7042878745}" srcOrd="0" destOrd="0" presId="urn:microsoft.com/office/officeart/2005/8/layout/hProcess9"/>
    <dgm:cxn modelId="{3556079C-1762-4CBE-A15F-8112AC209E8E}" type="presOf" srcId="{1174BD7F-C4A9-4C61-BC33-523BD768E33F}" destId="{4C7C901D-E847-4BA3-AC60-D3B610B8E90D}" srcOrd="0" destOrd="0" presId="urn:microsoft.com/office/officeart/2005/8/layout/hProcess9"/>
    <dgm:cxn modelId="{F033DE4F-7425-40E5-8455-61F7676AA202}" srcId="{EF1C667A-D310-4763-ACC9-753BBCA9BFA9}" destId="{1174BD7F-C4A9-4C61-BC33-523BD768E33F}" srcOrd="1" destOrd="0" parTransId="{EBEC916C-DDBD-4E19-AF4B-627D0645BFE9}" sibTransId="{C9D08436-5380-4B43-BD10-447344C0009D}"/>
    <dgm:cxn modelId="{D337BE5E-32D3-4553-B2FA-2E80E5C33662}" type="presParOf" srcId="{F5DBF1F5-1366-4F08-B66A-627EF92BC2DC}" destId="{FC7E71E9-C861-4252-A8B3-7133E3096461}" srcOrd="0" destOrd="0" presId="urn:microsoft.com/office/officeart/2005/8/layout/hProcess9"/>
    <dgm:cxn modelId="{F3C78472-E7F8-46B4-89F0-4D827656D71D}" type="presParOf" srcId="{F5DBF1F5-1366-4F08-B66A-627EF92BC2DC}" destId="{52A0DC1D-AA5A-422D-989B-688F8AFE066A}" srcOrd="1" destOrd="0" presId="urn:microsoft.com/office/officeart/2005/8/layout/hProcess9"/>
    <dgm:cxn modelId="{E59A6D43-5708-4DB8-854C-20F732CB6BDF}" type="presParOf" srcId="{52A0DC1D-AA5A-422D-989B-688F8AFE066A}" destId="{AD0FAD57-6986-4AE2-A3DE-AE00CF9B49C2}" srcOrd="0" destOrd="0" presId="urn:microsoft.com/office/officeart/2005/8/layout/hProcess9"/>
    <dgm:cxn modelId="{FACD021B-C45D-41E7-A249-EA6D58478246}" type="presParOf" srcId="{52A0DC1D-AA5A-422D-989B-688F8AFE066A}" destId="{BDC655D8-AA55-46D8-8B3D-C6DCFBE9A871}" srcOrd="1" destOrd="0" presId="urn:microsoft.com/office/officeart/2005/8/layout/hProcess9"/>
    <dgm:cxn modelId="{242E9087-BD4F-4494-8D89-DEC2E7B387B8}" type="presParOf" srcId="{52A0DC1D-AA5A-422D-989B-688F8AFE066A}" destId="{4C7C901D-E847-4BA3-AC60-D3B610B8E90D}" srcOrd="2" destOrd="0" presId="urn:microsoft.com/office/officeart/2005/8/layout/hProcess9"/>
    <dgm:cxn modelId="{BA433344-4EB8-4F8B-8B3C-D9312CABE0B8}" type="presParOf" srcId="{52A0DC1D-AA5A-422D-989B-688F8AFE066A}" destId="{885B0510-1590-4CF0-AB53-647B5E678660}" srcOrd="3" destOrd="0" presId="urn:microsoft.com/office/officeart/2005/8/layout/hProcess9"/>
    <dgm:cxn modelId="{E7522AE3-62B9-4FF1-9577-EE63A4517F18}" type="presParOf" srcId="{52A0DC1D-AA5A-422D-989B-688F8AFE066A}" destId="{E12E5BBC-717A-4906-B450-1D7042878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733F6-69A9-436B-8871-17A58104ADDF}" type="doc">
      <dgm:prSet loTypeId="urn:microsoft.com/office/officeart/2005/8/layout/vList3#1" loCatId="list" qsTypeId="urn:microsoft.com/office/officeart/2005/8/quickstyle/simple5" qsCatId="simple" csTypeId="urn:microsoft.com/office/officeart/2005/8/colors/accent4_4" csCatId="accent4" phldr="1"/>
      <dgm:spPr/>
    </dgm:pt>
    <dgm:pt modelId="{5999E81B-5A77-4C35-BFA9-E2E1015D8B2C}">
      <dgm:prSet phldrT="[Text]"/>
      <dgm:spPr/>
      <dgm:t>
        <a:bodyPr/>
        <a:lstStyle/>
        <a:p>
          <a:r>
            <a:rPr lang="en-US" dirty="0" smtClean="0"/>
            <a:t>Smartphone</a:t>
          </a:r>
          <a:endParaRPr lang="en-US" dirty="0"/>
        </a:p>
      </dgm:t>
    </dgm:pt>
    <dgm:pt modelId="{F652A9E9-CA9F-4920-B6AE-B369F82F001D}" type="parTrans" cxnId="{DE2506E3-9B28-46DA-B1FA-1CD074F24A98}">
      <dgm:prSet/>
      <dgm:spPr/>
      <dgm:t>
        <a:bodyPr/>
        <a:lstStyle/>
        <a:p>
          <a:endParaRPr lang="en-US"/>
        </a:p>
      </dgm:t>
    </dgm:pt>
    <dgm:pt modelId="{15219D10-6733-4A8B-B031-99DEE5E2B244}" type="sibTrans" cxnId="{DE2506E3-9B28-46DA-B1FA-1CD074F24A98}">
      <dgm:prSet/>
      <dgm:spPr/>
      <dgm:t>
        <a:bodyPr/>
        <a:lstStyle/>
        <a:p>
          <a:endParaRPr lang="en-US"/>
        </a:p>
      </dgm:t>
    </dgm:pt>
    <dgm:pt modelId="{69635DA6-D543-4F16-AC62-79098A6EB5D1}">
      <dgm:prSet phldrT="[Text]"/>
      <dgm:spPr/>
      <dgm:t>
        <a:bodyPr/>
        <a:lstStyle/>
        <a:p>
          <a:r>
            <a:rPr lang="en-US" dirty="0" smtClean="0"/>
            <a:t>Digital camera</a:t>
          </a:r>
          <a:endParaRPr lang="en-US" dirty="0"/>
        </a:p>
      </dgm:t>
    </dgm:pt>
    <dgm:pt modelId="{155D83A4-96D3-496C-9430-760A1821C30C}" type="parTrans" cxnId="{D6B0CAD1-B385-4F2A-9AEF-235087FEA102}">
      <dgm:prSet/>
      <dgm:spPr/>
      <dgm:t>
        <a:bodyPr/>
        <a:lstStyle/>
        <a:p>
          <a:endParaRPr lang="en-US"/>
        </a:p>
      </dgm:t>
    </dgm:pt>
    <dgm:pt modelId="{048868A4-500D-4851-8FDC-0D6459907E7B}" type="sibTrans" cxnId="{D6B0CAD1-B385-4F2A-9AEF-235087FEA102}">
      <dgm:prSet/>
      <dgm:spPr/>
      <dgm:t>
        <a:bodyPr/>
        <a:lstStyle/>
        <a:p>
          <a:endParaRPr lang="en-US"/>
        </a:p>
      </dgm:t>
    </dgm:pt>
    <dgm:pt modelId="{3A6FC745-352C-48C4-9506-0156A7A8C093}">
      <dgm:prSet phldrT="[Text]"/>
      <dgm:spPr/>
      <dgm:t>
        <a:bodyPr/>
        <a:lstStyle/>
        <a:p>
          <a:r>
            <a:rPr lang="en-US" dirty="0" smtClean="0"/>
            <a:t>Portable and digital media player</a:t>
          </a:r>
          <a:endParaRPr lang="en-US" dirty="0"/>
        </a:p>
      </dgm:t>
    </dgm:pt>
    <dgm:pt modelId="{0966D3C2-1626-432C-926F-310D12E6C07A}" type="parTrans" cxnId="{7A7D3579-A428-465C-91F2-D67FBB42B353}">
      <dgm:prSet/>
      <dgm:spPr/>
      <dgm:t>
        <a:bodyPr/>
        <a:lstStyle/>
        <a:p>
          <a:endParaRPr lang="en-US"/>
        </a:p>
      </dgm:t>
    </dgm:pt>
    <dgm:pt modelId="{86CC8B06-514B-487F-80D4-8C8C5592DB2F}" type="sibTrans" cxnId="{7A7D3579-A428-465C-91F2-D67FBB42B353}">
      <dgm:prSet/>
      <dgm:spPr/>
      <dgm:t>
        <a:bodyPr/>
        <a:lstStyle/>
        <a:p>
          <a:endParaRPr lang="en-US"/>
        </a:p>
      </dgm:t>
    </dgm:pt>
    <dgm:pt modelId="{CDAEE5B3-8E46-47C4-997C-C6F26ADF889B}">
      <dgm:prSet phldrT="[Text]"/>
      <dgm:spPr/>
      <dgm:t>
        <a:bodyPr/>
        <a:lstStyle/>
        <a:p>
          <a:r>
            <a:rPr lang="en-US" dirty="0" smtClean="0"/>
            <a:t>E-book reader</a:t>
          </a:r>
          <a:endParaRPr lang="en-US" dirty="0"/>
        </a:p>
      </dgm:t>
    </dgm:pt>
    <dgm:pt modelId="{32C6BE3E-10A3-4973-82FC-379B6D8564B1}" type="parTrans" cxnId="{C6763AA4-F9CD-41C5-824C-D57CF4C185DD}">
      <dgm:prSet/>
      <dgm:spPr/>
      <dgm:t>
        <a:bodyPr/>
        <a:lstStyle/>
        <a:p>
          <a:endParaRPr lang="en-US"/>
        </a:p>
      </dgm:t>
    </dgm:pt>
    <dgm:pt modelId="{8337FF61-FCF7-4072-949D-EC150E9CE7ED}" type="sibTrans" cxnId="{C6763AA4-F9CD-41C5-824C-D57CF4C185DD}">
      <dgm:prSet/>
      <dgm:spPr/>
      <dgm:t>
        <a:bodyPr/>
        <a:lstStyle/>
        <a:p>
          <a:endParaRPr lang="en-US"/>
        </a:p>
      </dgm:t>
    </dgm:pt>
    <dgm:pt modelId="{E35D3EA4-32A0-41E3-823A-23DDD57CD3A1}">
      <dgm:prSet phldrT="[Text]"/>
      <dgm:spPr/>
      <dgm:t>
        <a:bodyPr/>
        <a:lstStyle/>
        <a:p>
          <a:r>
            <a:rPr lang="en-US" dirty="0" smtClean="0"/>
            <a:t>Game device</a:t>
          </a:r>
          <a:endParaRPr lang="en-US" dirty="0"/>
        </a:p>
      </dgm:t>
    </dgm:pt>
    <dgm:pt modelId="{C83E2D98-A259-4A2B-A31F-6DB29ECE096F}" type="parTrans" cxnId="{59320B00-CDA4-4BEE-9D42-814E33A3F4A1}">
      <dgm:prSet/>
      <dgm:spPr/>
      <dgm:t>
        <a:bodyPr/>
        <a:lstStyle/>
        <a:p>
          <a:endParaRPr lang="en-US"/>
        </a:p>
      </dgm:t>
    </dgm:pt>
    <dgm:pt modelId="{D070A17B-6459-488F-982F-C050C345D32B}" type="sibTrans" cxnId="{59320B00-CDA4-4BEE-9D42-814E33A3F4A1}">
      <dgm:prSet/>
      <dgm:spPr/>
      <dgm:t>
        <a:bodyPr/>
        <a:lstStyle/>
        <a:p>
          <a:endParaRPr lang="en-US"/>
        </a:p>
      </dgm:t>
    </dgm:pt>
    <dgm:pt modelId="{20520747-D827-4F8D-8832-2B79418302C0}">
      <dgm:prSet phldrT="[Text]"/>
      <dgm:spPr/>
      <dgm:t>
        <a:bodyPr/>
        <a:lstStyle/>
        <a:p>
          <a:r>
            <a:rPr lang="en-US" dirty="0" smtClean="0"/>
            <a:t>Wearable device</a:t>
          </a:r>
          <a:endParaRPr lang="en-US" dirty="0"/>
        </a:p>
      </dgm:t>
    </dgm:pt>
    <dgm:pt modelId="{C1760FAA-EDAE-4FE5-B9A9-D0B01A781D26}" type="parTrans" cxnId="{F0D06AFB-C0A1-4F80-B511-E84E18F2BA21}">
      <dgm:prSet/>
      <dgm:spPr/>
      <dgm:t>
        <a:bodyPr/>
        <a:lstStyle/>
        <a:p>
          <a:endParaRPr lang="en-US"/>
        </a:p>
      </dgm:t>
    </dgm:pt>
    <dgm:pt modelId="{FE6CD008-8917-47EB-A28B-3C4AEBADA106}" type="sibTrans" cxnId="{F0D06AFB-C0A1-4F80-B511-E84E18F2BA21}">
      <dgm:prSet/>
      <dgm:spPr/>
      <dgm:t>
        <a:bodyPr/>
        <a:lstStyle/>
        <a:p>
          <a:endParaRPr lang="en-US"/>
        </a:p>
      </dgm:t>
    </dgm:pt>
    <dgm:pt modelId="{72269C81-4FCD-421F-AADC-BCA3529902B0}" type="pres">
      <dgm:prSet presAssocID="{CD0733F6-69A9-436B-8871-17A58104ADDF}" presName="linearFlow" presStyleCnt="0">
        <dgm:presLayoutVars>
          <dgm:dir/>
          <dgm:resizeHandles val="exact"/>
        </dgm:presLayoutVars>
      </dgm:prSet>
      <dgm:spPr/>
    </dgm:pt>
    <dgm:pt modelId="{B00704E4-B705-45E2-A074-67A2D7CBE712}" type="pres">
      <dgm:prSet presAssocID="{5999E81B-5A77-4C35-BFA9-E2E1015D8B2C}" presName="composite" presStyleCnt="0"/>
      <dgm:spPr/>
    </dgm:pt>
    <dgm:pt modelId="{9EC58068-C623-451E-9229-D155B0B4BE20}" type="pres">
      <dgm:prSet presAssocID="{5999E81B-5A77-4C35-BFA9-E2E1015D8B2C}" presName="imgShp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473" t="-1445" r="-4745" b="-253"/>
          </a:stretch>
        </a:blipFill>
      </dgm:spPr>
    </dgm:pt>
    <dgm:pt modelId="{F915C9BF-73A3-4968-AF12-E2E8A004C5BA}" type="pres">
      <dgm:prSet presAssocID="{5999E81B-5A77-4C35-BFA9-E2E1015D8B2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26E7-7D0F-49DB-A61D-4C126E32429E}" type="pres">
      <dgm:prSet presAssocID="{15219D10-6733-4A8B-B031-99DEE5E2B244}" presName="spacing" presStyleCnt="0"/>
      <dgm:spPr/>
    </dgm:pt>
    <dgm:pt modelId="{0ECCFDFD-8A17-4BE1-B8C6-592C6BE3CC93}" type="pres">
      <dgm:prSet presAssocID="{69635DA6-D543-4F16-AC62-79098A6EB5D1}" presName="composite" presStyleCnt="0"/>
      <dgm:spPr/>
    </dgm:pt>
    <dgm:pt modelId="{26884887-42E1-458C-BBBC-11F4B19DF744}" type="pres">
      <dgm:prSet presAssocID="{69635DA6-D543-4F16-AC62-79098A6EB5D1}" presName="imgShp" presStyleLbl="fgImgPlace1" presStyleIdx="1" presStyleCnt="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607" t="-1446" r="-153393" b="1446"/>
          </a:stretch>
        </a:blipFill>
      </dgm:spPr>
    </dgm:pt>
    <dgm:pt modelId="{EFEBBDAD-F0EA-4498-9A72-4464CD2C909C}" type="pres">
      <dgm:prSet presAssocID="{69635DA6-D543-4F16-AC62-79098A6EB5D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2E1AC-A88E-447C-ADCC-1F463E5A7EC6}" type="pres">
      <dgm:prSet presAssocID="{048868A4-500D-4851-8FDC-0D6459907E7B}" presName="spacing" presStyleCnt="0"/>
      <dgm:spPr/>
    </dgm:pt>
    <dgm:pt modelId="{202B8F09-361A-49E1-8ECD-EBF8BEFED559}" type="pres">
      <dgm:prSet presAssocID="{3A6FC745-352C-48C4-9506-0156A7A8C093}" presName="composite" presStyleCnt="0"/>
      <dgm:spPr/>
    </dgm:pt>
    <dgm:pt modelId="{B97472FA-456B-459E-8923-3B1BD3EEEDD9}" type="pres">
      <dgm:prSet presAssocID="{3A6FC745-352C-48C4-9506-0156A7A8C093}" presName="imgShp" presStyleLbl="fgImgPlace1" presStyleIdx="2" presStyleCnt="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593" t="7230" r="-174407" b="-7230"/>
          </a:stretch>
        </a:blipFill>
      </dgm:spPr>
    </dgm:pt>
    <dgm:pt modelId="{8130F85C-8364-47ED-9EDF-DAF97865E099}" type="pres">
      <dgm:prSet presAssocID="{3A6FC745-352C-48C4-9506-0156A7A8C09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3744F-EA6C-4F35-B7F8-2621181E0903}" type="pres">
      <dgm:prSet presAssocID="{86CC8B06-514B-487F-80D4-8C8C5592DB2F}" presName="spacing" presStyleCnt="0"/>
      <dgm:spPr/>
    </dgm:pt>
    <dgm:pt modelId="{6F25087F-C56A-48CB-9E36-7CBDE273DE3B}" type="pres">
      <dgm:prSet presAssocID="{CDAEE5B3-8E46-47C4-997C-C6F26ADF889B}" presName="composite" presStyleCnt="0"/>
      <dgm:spPr/>
    </dgm:pt>
    <dgm:pt modelId="{57A36C7B-036B-494F-A5EF-CBBB445699D6}" type="pres">
      <dgm:prSet presAssocID="{CDAEE5B3-8E46-47C4-997C-C6F26ADF889B}" presName="imgShp" presStyleLbl="fgImgPlac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244" b="-35244"/>
          </a:stretch>
        </a:blipFill>
      </dgm:spPr>
    </dgm:pt>
    <dgm:pt modelId="{BE0F0E98-59DB-475E-8715-3916B913F0C6}" type="pres">
      <dgm:prSet presAssocID="{CDAEE5B3-8E46-47C4-997C-C6F26ADF889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6CF2-C4F6-48CF-8F2C-5210D422CFAF}" type="pres">
      <dgm:prSet presAssocID="{8337FF61-FCF7-4072-949D-EC150E9CE7ED}" presName="spacing" presStyleCnt="0"/>
      <dgm:spPr/>
    </dgm:pt>
    <dgm:pt modelId="{97844DCC-6703-41AE-A98C-9377D409B001}" type="pres">
      <dgm:prSet presAssocID="{20520747-D827-4F8D-8832-2B79418302C0}" presName="composite" presStyleCnt="0"/>
      <dgm:spPr/>
    </dgm:pt>
    <dgm:pt modelId="{3F73AA4D-CAF8-47E1-AF8B-CD45E1D549F1}" type="pres">
      <dgm:prSet presAssocID="{20520747-D827-4F8D-8832-2B79418302C0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3000" r="-133000"/>
          </a:stretch>
        </a:blipFill>
      </dgm:spPr>
    </dgm:pt>
    <dgm:pt modelId="{554EEC97-2905-4833-8171-0CA2621D4BEB}" type="pres">
      <dgm:prSet presAssocID="{20520747-D827-4F8D-8832-2B79418302C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403B-2812-41FA-8FAB-1F05148D5097}" type="pres">
      <dgm:prSet presAssocID="{FE6CD008-8917-47EB-A28B-3C4AEBADA106}" presName="spacing" presStyleCnt="0"/>
      <dgm:spPr/>
    </dgm:pt>
    <dgm:pt modelId="{D3705174-A70C-4973-9147-A389DD559E87}" type="pres">
      <dgm:prSet presAssocID="{E35D3EA4-32A0-41E3-823A-23DDD57CD3A1}" presName="composite" presStyleCnt="0"/>
      <dgm:spPr/>
    </dgm:pt>
    <dgm:pt modelId="{ADC049DC-B9A2-4D91-9FAA-0BFC66971874}" type="pres">
      <dgm:prSet presAssocID="{E35D3EA4-32A0-41E3-823A-23DDD57CD3A1}" presName="imgShp" presStyleLbl="fgImgPlace1" presStyleIdx="5" presStyleCnt="6" custAng="0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530" t="-4035" r="-16470" b="4035"/>
          </a:stretch>
        </a:blipFill>
      </dgm:spPr>
    </dgm:pt>
    <dgm:pt modelId="{C2A03CA8-813B-417D-89B2-D2291B33CBF0}" type="pres">
      <dgm:prSet presAssocID="{E35D3EA4-32A0-41E3-823A-23DDD57CD3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0CAD1-B385-4F2A-9AEF-235087FEA102}" srcId="{CD0733F6-69A9-436B-8871-17A58104ADDF}" destId="{69635DA6-D543-4F16-AC62-79098A6EB5D1}" srcOrd="1" destOrd="0" parTransId="{155D83A4-96D3-496C-9430-760A1821C30C}" sibTransId="{048868A4-500D-4851-8FDC-0D6459907E7B}"/>
    <dgm:cxn modelId="{DE2506E3-9B28-46DA-B1FA-1CD074F24A98}" srcId="{CD0733F6-69A9-436B-8871-17A58104ADDF}" destId="{5999E81B-5A77-4C35-BFA9-E2E1015D8B2C}" srcOrd="0" destOrd="0" parTransId="{F652A9E9-CA9F-4920-B6AE-B369F82F001D}" sibTransId="{15219D10-6733-4A8B-B031-99DEE5E2B244}"/>
    <dgm:cxn modelId="{C6763AA4-F9CD-41C5-824C-D57CF4C185DD}" srcId="{CD0733F6-69A9-436B-8871-17A58104ADDF}" destId="{CDAEE5B3-8E46-47C4-997C-C6F26ADF889B}" srcOrd="3" destOrd="0" parTransId="{32C6BE3E-10A3-4973-82FC-379B6D8564B1}" sibTransId="{8337FF61-FCF7-4072-949D-EC150E9CE7ED}"/>
    <dgm:cxn modelId="{7A7D3579-A428-465C-91F2-D67FBB42B353}" srcId="{CD0733F6-69A9-436B-8871-17A58104ADDF}" destId="{3A6FC745-352C-48C4-9506-0156A7A8C093}" srcOrd="2" destOrd="0" parTransId="{0966D3C2-1626-432C-926F-310D12E6C07A}" sibTransId="{86CC8B06-514B-487F-80D4-8C8C5592DB2F}"/>
    <dgm:cxn modelId="{90D0014D-1F64-4122-BAFE-922A413CEAE3}" type="presOf" srcId="{CDAEE5B3-8E46-47C4-997C-C6F26ADF889B}" destId="{BE0F0E98-59DB-475E-8715-3916B913F0C6}" srcOrd="0" destOrd="0" presId="urn:microsoft.com/office/officeart/2005/8/layout/vList3#1"/>
    <dgm:cxn modelId="{B2CC2182-B17C-43DB-9B39-B10DFE28AA5B}" type="presOf" srcId="{69635DA6-D543-4F16-AC62-79098A6EB5D1}" destId="{EFEBBDAD-F0EA-4498-9A72-4464CD2C909C}" srcOrd="0" destOrd="0" presId="urn:microsoft.com/office/officeart/2005/8/layout/vList3#1"/>
    <dgm:cxn modelId="{5E2BBDD1-95C7-4664-8635-6466DA645687}" type="presOf" srcId="{E35D3EA4-32A0-41E3-823A-23DDD57CD3A1}" destId="{C2A03CA8-813B-417D-89B2-D2291B33CBF0}" srcOrd="0" destOrd="0" presId="urn:microsoft.com/office/officeart/2005/8/layout/vList3#1"/>
    <dgm:cxn modelId="{59320B00-CDA4-4BEE-9D42-814E33A3F4A1}" srcId="{CD0733F6-69A9-436B-8871-17A58104ADDF}" destId="{E35D3EA4-32A0-41E3-823A-23DDD57CD3A1}" srcOrd="5" destOrd="0" parTransId="{C83E2D98-A259-4A2B-A31F-6DB29ECE096F}" sibTransId="{D070A17B-6459-488F-982F-C050C345D32B}"/>
    <dgm:cxn modelId="{F0D06AFB-C0A1-4F80-B511-E84E18F2BA21}" srcId="{CD0733F6-69A9-436B-8871-17A58104ADDF}" destId="{20520747-D827-4F8D-8832-2B79418302C0}" srcOrd="4" destOrd="0" parTransId="{C1760FAA-EDAE-4FE5-B9A9-D0B01A781D26}" sibTransId="{FE6CD008-8917-47EB-A28B-3C4AEBADA106}"/>
    <dgm:cxn modelId="{A79ED628-A22A-48F0-B728-2EA9B8A291E7}" type="presOf" srcId="{20520747-D827-4F8D-8832-2B79418302C0}" destId="{554EEC97-2905-4833-8171-0CA2621D4BEB}" srcOrd="0" destOrd="0" presId="urn:microsoft.com/office/officeart/2005/8/layout/vList3#1"/>
    <dgm:cxn modelId="{6E98F38C-F595-4A7E-96CD-E09BFA19E6E4}" type="presOf" srcId="{3A6FC745-352C-48C4-9506-0156A7A8C093}" destId="{8130F85C-8364-47ED-9EDF-DAF97865E099}" srcOrd="0" destOrd="0" presId="urn:microsoft.com/office/officeart/2005/8/layout/vList3#1"/>
    <dgm:cxn modelId="{551ECE94-9EB5-4469-8342-A918754FE4D8}" type="presOf" srcId="{CD0733F6-69A9-436B-8871-17A58104ADDF}" destId="{72269C81-4FCD-421F-AADC-BCA3529902B0}" srcOrd="0" destOrd="0" presId="urn:microsoft.com/office/officeart/2005/8/layout/vList3#1"/>
    <dgm:cxn modelId="{AD7F7EDD-D02D-4094-A37C-3D2D2F7137B2}" type="presOf" srcId="{5999E81B-5A77-4C35-BFA9-E2E1015D8B2C}" destId="{F915C9BF-73A3-4968-AF12-E2E8A004C5BA}" srcOrd="0" destOrd="0" presId="urn:microsoft.com/office/officeart/2005/8/layout/vList3#1"/>
    <dgm:cxn modelId="{88481571-2AFF-4929-BC91-651C2EDD59EF}" type="presParOf" srcId="{72269C81-4FCD-421F-AADC-BCA3529902B0}" destId="{B00704E4-B705-45E2-A074-67A2D7CBE712}" srcOrd="0" destOrd="0" presId="urn:microsoft.com/office/officeart/2005/8/layout/vList3#1"/>
    <dgm:cxn modelId="{F65B63DA-2B33-49B4-9204-24956745EF84}" type="presParOf" srcId="{B00704E4-B705-45E2-A074-67A2D7CBE712}" destId="{9EC58068-C623-451E-9229-D155B0B4BE20}" srcOrd="0" destOrd="0" presId="urn:microsoft.com/office/officeart/2005/8/layout/vList3#1"/>
    <dgm:cxn modelId="{01E75BE4-2408-4343-B39D-82380E0034B8}" type="presParOf" srcId="{B00704E4-B705-45E2-A074-67A2D7CBE712}" destId="{F915C9BF-73A3-4968-AF12-E2E8A004C5BA}" srcOrd="1" destOrd="0" presId="urn:microsoft.com/office/officeart/2005/8/layout/vList3#1"/>
    <dgm:cxn modelId="{06B55FC5-9E3F-45E4-B638-3D2D37C7EE3F}" type="presParOf" srcId="{72269C81-4FCD-421F-AADC-BCA3529902B0}" destId="{C55F26E7-7D0F-49DB-A61D-4C126E32429E}" srcOrd="1" destOrd="0" presId="urn:microsoft.com/office/officeart/2005/8/layout/vList3#1"/>
    <dgm:cxn modelId="{C583C033-38F2-4452-B4A0-89E10386173C}" type="presParOf" srcId="{72269C81-4FCD-421F-AADC-BCA3529902B0}" destId="{0ECCFDFD-8A17-4BE1-B8C6-592C6BE3CC93}" srcOrd="2" destOrd="0" presId="urn:microsoft.com/office/officeart/2005/8/layout/vList3#1"/>
    <dgm:cxn modelId="{D3614DD5-3027-4EED-BB24-C17EE7428CD8}" type="presParOf" srcId="{0ECCFDFD-8A17-4BE1-B8C6-592C6BE3CC93}" destId="{26884887-42E1-458C-BBBC-11F4B19DF744}" srcOrd="0" destOrd="0" presId="urn:microsoft.com/office/officeart/2005/8/layout/vList3#1"/>
    <dgm:cxn modelId="{46E68F78-E458-4B53-9D86-35D339B3345A}" type="presParOf" srcId="{0ECCFDFD-8A17-4BE1-B8C6-592C6BE3CC93}" destId="{EFEBBDAD-F0EA-4498-9A72-4464CD2C909C}" srcOrd="1" destOrd="0" presId="urn:microsoft.com/office/officeart/2005/8/layout/vList3#1"/>
    <dgm:cxn modelId="{FC0FF80D-3316-4757-B70E-379A6687ADCD}" type="presParOf" srcId="{72269C81-4FCD-421F-AADC-BCA3529902B0}" destId="{2AF2E1AC-A88E-447C-ADCC-1F463E5A7EC6}" srcOrd="3" destOrd="0" presId="urn:microsoft.com/office/officeart/2005/8/layout/vList3#1"/>
    <dgm:cxn modelId="{BB27B031-5589-4BC8-8E66-BFC5E24CC195}" type="presParOf" srcId="{72269C81-4FCD-421F-AADC-BCA3529902B0}" destId="{202B8F09-361A-49E1-8ECD-EBF8BEFED559}" srcOrd="4" destOrd="0" presId="urn:microsoft.com/office/officeart/2005/8/layout/vList3#1"/>
    <dgm:cxn modelId="{DB9E70F2-8337-4A29-B7AD-E908D726FAF6}" type="presParOf" srcId="{202B8F09-361A-49E1-8ECD-EBF8BEFED559}" destId="{B97472FA-456B-459E-8923-3B1BD3EEEDD9}" srcOrd="0" destOrd="0" presId="urn:microsoft.com/office/officeart/2005/8/layout/vList3#1"/>
    <dgm:cxn modelId="{B19ECEA5-BBB8-4A52-A834-1557DBE2C334}" type="presParOf" srcId="{202B8F09-361A-49E1-8ECD-EBF8BEFED559}" destId="{8130F85C-8364-47ED-9EDF-DAF97865E099}" srcOrd="1" destOrd="0" presId="urn:microsoft.com/office/officeart/2005/8/layout/vList3#1"/>
    <dgm:cxn modelId="{F2BA716E-0F1D-467B-A868-D1D241408F8C}" type="presParOf" srcId="{72269C81-4FCD-421F-AADC-BCA3529902B0}" destId="{0753744F-EA6C-4F35-B7F8-2621181E0903}" srcOrd="5" destOrd="0" presId="urn:microsoft.com/office/officeart/2005/8/layout/vList3#1"/>
    <dgm:cxn modelId="{E23AF2E9-176C-4758-9CEE-902BC20D5782}" type="presParOf" srcId="{72269C81-4FCD-421F-AADC-BCA3529902B0}" destId="{6F25087F-C56A-48CB-9E36-7CBDE273DE3B}" srcOrd="6" destOrd="0" presId="urn:microsoft.com/office/officeart/2005/8/layout/vList3#1"/>
    <dgm:cxn modelId="{68C16C92-CB7F-422A-847D-E5A0F7793E15}" type="presParOf" srcId="{6F25087F-C56A-48CB-9E36-7CBDE273DE3B}" destId="{57A36C7B-036B-494F-A5EF-CBBB445699D6}" srcOrd="0" destOrd="0" presId="urn:microsoft.com/office/officeart/2005/8/layout/vList3#1"/>
    <dgm:cxn modelId="{8CF807BD-1C1A-41A3-B333-60D3A8C26108}" type="presParOf" srcId="{6F25087F-C56A-48CB-9E36-7CBDE273DE3B}" destId="{BE0F0E98-59DB-475E-8715-3916B913F0C6}" srcOrd="1" destOrd="0" presId="urn:microsoft.com/office/officeart/2005/8/layout/vList3#1"/>
    <dgm:cxn modelId="{07D97AAA-1F7E-4BAC-BD51-49A4A87F76C1}" type="presParOf" srcId="{72269C81-4FCD-421F-AADC-BCA3529902B0}" destId="{851F6CF2-C4F6-48CF-8F2C-5210D422CFAF}" srcOrd="7" destOrd="0" presId="urn:microsoft.com/office/officeart/2005/8/layout/vList3#1"/>
    <dgm:cxn modelId="{622FEB3B-9622-4A41-81D1-9D46A9BCF3BB}" type="presParOf" srcId="{72269C81-4FCD-421F-AADC-BCA3529902B0}" destId="{97844DCC-6703-41AE-A98C-9377D409B001}" srcOrd="8" destOrd="0" presId="urn:microsoft.com/office/officeart/2005/8/layout/vList3#1"/>
    <dgm:cxn modelId="{15D9EA8B-F616-44BF-AED6-B9FCCEEEDBBE}" type="presParOf" srcId="{97844DCC-6703-41AE-A98C-9377D409B001}" destId="{3F73AA4D-CAF8-47E1-AF8B-CD45E1D549F1}" srcOrd="0" destOrd="0" presId="urn:microsoft.com/office/officeart/2005/8/layout/vList3#1"/>
    <dgm:cxn modelId="{E992FF39-F9AD-4DCA-89B0-2831F1A4CB3E}" type="presParOf" srcId="{97844DCC-6703-41AE-A98C-9377D409B001}" destId="{554EEC97-2905-4833-8171-0CA2621D4BEB}" srcOrd="1" destOrd="0" presId="urn:microsoft.com/office/officeart/2005/8/layout/vList3#1"/>
    <dgm:cxn modelId="{D9A1DB63-4C37-4266-B01A-4B41EBE45F41}" type="presParOf" srcId="{72269C81-4FCD-421F-AADC-BCA3529902B0}" destId="{C830403B-2812-41FA-8FAB-1F05148D5097}" srcOrd="9" destOrd="0" presId="urn:microsoft.com/office/officeart/2005/8/layout/vList3#1"/>
    <dgm:cxn modelId="{FAE0A6FF-EC5B-4810-AF0A-4999EA0240C4}" type="presParOf" srcId="{72269C81-4FCD-421F-AADC-BCA3529902B0}" destId="{D3705174-A70C-4973-9147-A389DD559E87}" srcOrd="10" destOrd="0" presId="urn:microsoft.com/office/officeart/2005/8/layout/vList3#1"/>
    <dgm:cxn modelId="{AEB68D49-B58E-4E87-B517-F624DC357276}" type="presParOf" srcId="{D3705174-A70C-4973-9147-A389DD559E87}" destId="{ADC049DC-B9A2-4D91-9FAA-0BFC66971874}" srcOrd="0" destOrd="0" presId="urn:microsoft.com/office/officeart/2005/8/layout/vList3#1"/>
    <dgm:cxn modelId="{7A505CC3-FEBD-4078-99CD-1F67EF0650F8}" type="presParOf" srcId="{D3705174-A70C-4973-9147-A389DD559E87}" destId="{C2A03CA8-813B-417D-89B2-D2291B33CBF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FBA1A-CA1A-427B-A034-B5EC6341F384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1271233-AA20-4206-9B81-39FFB46D93EC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Memory</a:t>
          </a:r>
          <a:r>
            <a:rPr lang="en-US" dirty="0" smtClean="0"/>
            <a:t> consists of electronic components that store instructions waiting to be executed and the data needed by those instructions</a:t>
          </a:r>
          <a:endParaRPr lang="en-US" dirty="0"/>
        </a:p>
      </dgm:t>
    </dgm:pt>
    <dgm:pt modelId="{304AE604-14AA-42AC-9F44-C004D7F25083}" type="parTrans" cxnId="{14222D0C-8E83-4086-BD98-AF3AFC32DE8D}">
      <dgm:prSet/>
      <dgm:spPr/>
      <dgm:t>
        <a:bodyPr/>
        <a:lstStyle/>
        <a:p>
          <a:endParaRPr lang="en-US"/>
        </a:p>
      </dgm:t>
    </dgm:pt>
    <dgm:pt modelId="{A85C81A0-C464-4E7F-89AF-F4F3334AC97C}" type="sibTrans" cxnId="{14222D0C-8E83-4086-BD98-AF3AFC32DE8D}">
      <dgm:prSet/>
      <dgm:spPr/>
      <dgm:t>
        <a:bodyPr/>
        <a:lstStyle/>
        <a:p>
          <a:endParaRPr lang="en-US"/>
        </a:p>
      </dgm:t>
    </dgm:pt>
    <dgm:pt modelId="{F5192EBB-5F86-4883-BE8F-3EEFB7D28A2B}">
      <dgm:prSet phldrT="[Text]"/>
      <dgm:spPr/>
      <dgm:t>
        <a:bodyPr/>
        <a:lstStyle/>
        <a:p>
          <a:r>
            <a:rPr lang="en-US" dirty="0" smtClean="0"/>
            <a:t>A computer keeps data, instructions, and information on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storage media</a:t>
          </a:r>
          <a:endParaRPr lang="en-US" b="1" dirty="0">
            <a:solidFill>
              <a:schemeClr val="accent6">
                <a:lumMod val="75000"/>
              </a:schemeClr>
            </a:solidFill>
          </a:endParaRPr>
        </a:p>
      </dgm:t>
    </dgm:pt>
    <dgm:pt modelId="{53D49535-38AD-47B6-9398-C11201D98232}" type="parTrans" cxnId="{E987CECE-D8D6-456B-87C1-2BBF1DA3D6FC}">
      <dgm:prSet/>
      <dgm:spPr/>
      <dgm:t>
        <a:bodyPr/>
        <a:lstStyle/>
        <a:p>
          <a:endParaRPr lang="en-US"/>
        </a:p>
      </dgm:t>
    </dgm:pt>
    <dgm:pt modelId="{A05B5CD3-B001-4B10-B55C-525132E632B5}" type="sibTrans" cxnId="{E987CECE-D8D6-456B-87C1-2BBF1DA3D6FC}">
      <dgm:prSet/>
      <dgm:spPr/>
      <dgm:t>
        <a:bodyPr/>
        <a:lstStyle/>
        <a:p>
          <a:endParaRPr lang="en-US"/>
        </a:p>
      </dgm:t>
    </dgm:pt>
    <dgm:pt modelId="{D50C26A5-90CF-4E83-9A03-5D3F561A4C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storage device </a:t>
          </a:r>
          <a:r>
            <a:rPr lang="en-US" dirty="0" smtClean="0"/>
            <a:t>records (writes) and/or retrieves (reads) items to and from storage media</a:t>
          </a:r>
          <a:endParaRPr lang="en-US" dirty="0"/>
        </a:p>
      </dgm:t>
    </dgm:pt>
    <dgm:pt modelId="{13FFED20-894B-4ACE-B8CF-3538A590DBA2}" type="parTrans" cxnId="{FBA5BB8E-318A-435D-A9FA-AE4BBF5028F0}">
      <dgm:prSet/>
      <dgm:spPr/>
      <dgm:t>
        <a:bodyPr/>
        <a:lstStyle/>
        <a:p>
          <a:endParaRPr lang="en-US"/>
        </a:p>
      </dgm:t>
    </dgm:pt>
    <dgm:pt modelId="{002AA054-67B5-4AA7-929D-F0B9260F2FB3}" type="sibTrans" cxnId="{FBA5BB8E-318A-435D-A9FA-AE4BBF5028F0}">
      <dgm:prSet/>
      <dgm:spPr/>
      <dgm:t>
        <a:bodyPr/>
        <a:lstStyle/>
        <a:p>
          <a:endParaRPr lang="en-US"/>
        </a:p>
      </dgm:t>
    </dgm:pt>
    <dgm:pt modelId="{697172C6-D721-442A-B762-2C965CD69C23}" type="pres">
      <dgm:prSet presAssocID="{B1DFBA1A-CA1A-427B-A034-B5EC6341F3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74BE6-D0CC-4EED-BAE0-93F80ACCE634}" type="pres">
      <dgm:prSet presAssocID="{51271233-AA20-4206-9B81-39FFB46D93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1181-4615-4994-909B-363BB9C3E4A5}" type="pres">
      <dgm:prSet presAssocID="{A85C81A0-C464-4E7F-89AF-F4F3334AC97C}" presName="spacer" presStyleCnt="0"/>
      <dgm:spPr/>
    </dgm:pt>
    <dgm:pt modelId="{704D94CF-9D17-4DD4-ABC4-1EA27B3269A7}" type="pres">
      <dgm:prSet presAssocID="{F5192EBB-5F86-4883-BE8F-3EEFB7D28A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81ECF-72E8-4A63-B1CF-D96915E1F4D7}" type="pres">
      <dgm:prSet presAssocID="{A05B5CD3-B001-4B10-B55C-525132E632B5}" presName="spacer" presStyleCnt="0"/>
      <dgm:spPr/>
    </dgm:pt>
    <dgm:pt modelId="{48FD705B-B90A-41E1-8C62-C3DE182E0B78}" type="pres">
      <dgm:prSet presAssocID="{D50C26A5-90CF-4E83-9A03-5D3F561A4C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5BB8E-318A-435D-A9FA-AE4BBF5028F0}" srcId="{B1DFBA1A-CA1A-427B-A034-B5EC6341F384}" destId="{D50C26A5-90CF-4E83-9A03-5D3F561A4C49}" srcOrd="2" destOrd="0" parTransId="{13FFED20-894B-4ACE-B8CF-3538A590DBA2}" sibTransId="{002AA054-67B5-4AA7-929D-F0B9260F2FB3}"/>
    <dgm:cxn modelId="{DB9B2F8B-269E-475C-AEDF-EE07CA107219}" type="presOf" srcId="{F5192EBB-5F86-4883-BE8F-3EEFB7D28A2B}" destId="{704D94CF-9D17-4DD4-ABC4-1EA27B3269A7}" srcOrd="0" destOrd="0" presId="urn:microsoft.com/office/officeart/2005/8/layout/vList2"/>
    <dgm:cxn modelId="{B4A394F6-90BA-4512-812D-FD141D2E3264}" type="presOf" srcId="{D50C26A5-90CF-4E83-9A03-5D3F561A4C49}" destId="{48FD705B-B90A-41E1-8C62-C3DE182E0B78}" srcOrd="0" destOrd="0" presId="urn:microsoft.com/office/officeart/2005/8/layout/vList2"/>
    <dgm:cxn modelId="{E987CECE-D8D6-456B-87C1-2BBF1DA3D6FC}" srcId="{B1DFBA1A-CA1A-427B-A034-B5EC6341F384}" destId="{F5192EBB-5F86-4883-BE8F-3EEFB7D28A2B}" srcOrd="1" destOrd="0" parTransId="{53D49535-38AD-47B6-9398-C11201D98232}" sibTransId="{A05B5CD3-B001-4B10-B55C-525132E632B5}"/>
    <dgm:cxn modelId="{8E50FE2F-3C6C-4DBB-AF4B-6CD9035B6BAD}" type="presOf" srcId="{B1DFBA1A-CA1A-427B-A034-B5EC6341F384}" destId="{697172C6-D721-442A-B762-2C965CD69C23}" srcOrd="0" destOrd="0" presId="urn:microsoft.com/office/officeart/2005/8/layout/vList2"/>
    <dgm:cxn modelId="{14222D0C-8E83-4086-BD98-AF3AFC32DE8D}" srcId="{B1DFBA1A-CA1A-427B-A034-B5EC6341F384}" destId="{51271233-AA20-4206-9B81-39FFB46D93EC}" srcOrd="0" destOrd="0" parTransId="{304AE604-14AA-42AC-9F44-C004D7F25083}" sibTransId="{A85C81A0-C464-4E7F-89AF-F4F3334AC97C}"/>
    <dgm:cxn modelId="{AC1C1757-25CB-4EB4-8CEA-94E41CC43840}" type="presOf" srcId="{51271233-AA20-4206-9B81-39FFB46D93EC}" destId="{EA574BE6-D0CC-4EED-BAE0-93F80ACCE634}" srcOrd="0" destOrd="0" presId="urn:microsoft.com/office/officeart/2005/8/layout/vList2"/>
    <dgm:cxn modelId="{81A3D328-8D3F-4B00-89F0-9564FDC9D0BE}" type="presParOf" srcId="{697172C6-D721-442A-B762-2C965CD69C23}" destId="{EA574BE6-D0CC-4EED-BAE0-93F80ACCE634}" srcOrd="0" destOrd="0" presId="urn:microsoft.com/office/officeart/2005/8/layout/vList2"/>
    <dgm:cxn modelId="{C54FDDB0-50A2-4946-955C-9DE9D6450B42}" type="presParOf" srcId="{697172C6-D721-442A-B762-2C965CD69C23}" destId="{ABF21181-4615-4994-909B-363BB9C3E4A5}" srcOrd="1" destOrd="0" presId="urn:microsoft.com/office/officeart/2005/8/layout/vList2"/>
    <dgm:cxn modelId="{E7007532-AAAE-49B8-9CF5-F664BEE953AB}" type="presParOf" srcId="{697172C6-D721-442A-B762-2C965CD69C23}" destId="{704D94CF-9D17-4DD4-ABC4-1EA27B3269A7}" srcOrd="2" destOrd="0" presId="urn:microsoft.com/office/officeart/2005/8/layout/vList2"/>
    <dgm:cxn modelId="{B8EAD324-DFEB-4638-89B0-BA581DE75C6D}" type="presParOf" srcId="{697172C6-D721-442A-B762-2C965CD69C23}" destId="{80681ECF-72E8-4A63-B1CF-D96915E1F4D7}" srcOrd="3" destOrd="0" presId="urn:microsoft.com/office/officeart/2005/8/layout/vList2"/>
    <dgm:cxn modelId="{019E0397-3D82-4FE5-ACF7-FBFA3B5D5EF3}" type="presParOf" srcId="{697172C6-D721-442A-B762-2C965CD69C23}" destId="{48FD705B-B90A-41E1-8C62-C3DE182E0B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CCF3C-C4C1-4CCA-99BB-5F5FD428DB32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C3686-876B-4753-9116-8EC75656098F}">
      <dgm:prSet phldrT="[Text]"/>
      <dgm:spPr/>
      <dgm:t>
        <a:bodyPr/>
        <a:lstStyle/>
        <a:p>
          <a:r>
            <a:rPr lang="en-US" dirty="0" smtClean="0"/>
            <a:t>Hard Disk</a:t>
          </a:r>
          <a:endParaRPr lang="en-US" dirty="0"/>
        </a:p>
      </dgm:t>
    </dgm:pt>
    <dgm:pt modelId="{A45463EB-3AAF-44C4-9198-D2466EE2E0A4}" type="parTrans" cxnId="{4E19BEC3-0AD8-45C0-B8F1-96DC2AF5EED1}">
      <dgm:prSet/>
      <dgm:spPr/>
      <dgm:t>
        <a:bodyPr/>
        <a:lstStyle/>
        <a:p>
          <a:endParaRPr lang="en-US"/>
        </a:p>
      </dgm:t>
    </dgm:pt>
    <dgm:pt modelId="{6FF74FC1-D076-492F-9AAE-4154E714D1AC}" type="sibTrans" cxnId="{4E19BEC3-0AD8-45C0-B8F1-96DC2AF5EED1}">
      <dgm:prSet/>
      <dgm:spPr/>
      <dgm:t>
        <a:bodyPr/>
        <a:lstStyle/>
        <a:p>
          <a:endParaRPr lang="en-US"/>
        </a:p>
      </dgm:t>
    </dgm:pt>
    <dgm:pt modelId="{71021BB2-26CD-407F-A376-0F01ACDF752B}">
      <dgm:prSet phldrT="[Text]"/>
      <dgm:spPr/>
      <dgm:t>
        <a:bodyPr/>
        <a:lstStyle/>
        <a:p>
          <a:r>
            <a:rPr lang="en-US" dirty="0" smtClean="0"/>
            <a:t>Solid-State Drive</a:t>
          </a:r>
          <a:endParaRPr lang="en-US" dirty="0"/>
        </a:p>
      </dgm:t>
    </dgm:pt>
    <dgm:pt modelId="{DB5C146D-ABAF-4CE8-B84A-E31765984A52}" type="parTrans" cxnId="{421FB4FE-D755-43F2-B1A8-94C79B324B9E}">
      <dgm:prSet/>
      <dgm:spPr/>
      <dgm:t>
        <a:bodyPr/>
        <a:lstStyle/>
        <a:p>
          <a:endParaRPr lang="en-US"/>
        </a:p>
      </dgm:t>
    </dgm:pt>
    <dgm:pt modelId="{76A812C5-140F-48E5-9A98-11B952E5CEB8}" type="sibTrans" cxnId="{421FB4FE-D755-43F2-B1A8-94C79B324B9E}">
      <dgm:prSet/>
      <dgm:spPr/>
      <dgm:t>
        <a:bodyPr/>
        <a:lstStyle/>
        <a:p>
          <a:endParaRPr lang="en-US"/>
        </a:p>
      </dgm:t>
    </dgm:pt>
    <dgm:pt modelId="{1851D5AE-6119-49AC-828A-5E4661733BF9}">
      <dgm:prSet phldrT="[Text]"/>
      <dgm:spPr/>
      <dgm:t>
        <a:bodyPr/>
        <a:lstStyle/>
        <a:p>
          <a:r>
            <a:rPr lang="en-US" dirty="0" smtClean="0"/>
            <a:t>USB Flash Drive</a:t>
          </a:r>
          <a:endParaRPr lang="en-US" dirty="0"/>
        </a:p>
      </dgm:t>
    </dgm:pt>
    <dgm:pt modelId="{8730E17F-628D-4787-9411-FAD76346E529}" type="parTrans" cxnId="{DE236756-940D-4A23-B40E-91B05BE1BE46}">
      <dgm:prSet/>
      <dgm:spPr/>
      <dgm:t>
        <a:bodyPr/>
        <a:lstStyle/>
        <a:p>
          <a:endParaRPr lang="en-US"/>
        </a:p>
      </dgm:t>
    </dgm:pt>
    <dgm:pt modelId="{9E0A4E5D-5161-49B3-BFB8-F4D0408DE4C9}" type="sibTrans" cxnId="{DE236756-940D-4A23-B40E-91B05BE1BE46}">
      <dgm:prSet/>
      <dgm:spPr/>
      <dgm:t>
        <a:bodyPr/>
        <a:lstStyle/>
        <a:p>
          <a:endParaRPr lang="en-US"/>
        </a:p>
      </dgm:t>
    </dgm:pt>
    <dgm:pt modelId="{DFCC9012-92C0-4CB7-B77F-FE6C3B59A90E}">
      <dgm:prSet phldrT="[Text]"/>
      <dgm:spPr/>
      <dgm:t>
        <a:bodyPr/>
        <a:lstStyle/>
        <a:p>
          <a:r>
            <a:rPr lang="en-US" dirty="0" smtClean="0"/>
            <a:t>Memory Card</a:t>
          </a:r>
          <a:endParaRPr lang="en-US" dirty="0"/>
        </a:p>
      </dgm:t>
    </dgm:pt>
    <dgm:pt modelId="{47A96496-346F-4AFF-A071-45A374B580E5}" type="parTrans" cxnId="{A6D2E216-8DE7-43BD-8052-22FB29E2134E}">
      <dgm:prSet/>
      <dgm:spPr/>
      <dgm:t>
        <a:bodyPr/>
        <a:lstStyle/>
        <a:p>
          <a:endParaRPr lang="en-US"/>
        </a:p>
      </dgm:t>
    </dgm:pt>
    <dgm:pt modelId="{9C1CA15C-AC0E-463D-98E1-542098BB996E}" type="sibTrans" cxnId="{A6D2E216-8DE7-43BD-8052-22FB29E2134E}">
      <dgm:prSet/>
      <dgm:spPr/>
      <dgm:t>
        <a:bodyPr/>
        <a:lstStyle/>
        <a:p>
          <a:endParaRPr lang="en-US"/>
        </a:p>
      </dgm:t>
    </dgm:pt>
    <dgm:pt modelId="{E5B46EC1-80ED-44C3-A688-ECEA1D227066}">
      <dgm:prSet phldrT="[Text]"/>
      <dgm:spPr/>
      <dgm:t>
        <a:bodyPr/>
        <a:lstStyle/>
        <a:p>
          <a:r>
            <a:rPr lang="en-US" dirty="0" smtClean="0"/>
            <a:t>Optical Disc</a:t>
          </a:r>
          <a:endParaRPr lang="en-US" dirty="0"/>
        </a:p>
      </dgm:t>
    </dgm:pt>
    <dgm:pt modelId="{C72AC69D-E1AF-4F5D-8168-F37B84156E1A}" type="parTrans" cxnId="{17B83AD2-CF1A-4E90-AD92-6001E65108DF}">
      <dgm:prSet/>
      <dgm:spPr/>
      <dgm:t>
        <a:bodyPr/>
        <a:lstStyle/>
        <a:p>
          <a:endParaRPr lang="en-US"/>
        </a:p>
      </dgm:t>
    </dgm:pt>
    <dgm:pt modelId="{1DE3CD71-7C9A-4117-8A9E-2407526258F6}" type="sibTrans" cxnId="{17B83AD2-CF1A-4E90-AD92-6001E65108DF}">
      <dgm:prSet/>
      <dgm:spPr/>
      <dgm:t>
        <a:bodyPr/>
        <a:lstStyle/>
        <a:p>
          <a:endParaRPr lang="en-US"/>
        </a:p>
      </dgm:t>
    </dgm:pt>
    <dgm:pt modelId="{7D1651C3-AA27-41C4-8A2A-21D761F6AB1B}">
      <dgm:prSet phldrT="[Text]"/>
      <dgm:spPr/>
      <dgm:t>
        <a:bodyPr/>
        <a:lstStyle/>
        <a:p>
          <a:r>
            <a:rPr lang="en-US" dirty="0" smtClean="0"/>
            <a:t>Cloud Storage</a:t>
          </a:r>
          <a:endParaRPr lang="en-US" dirty="0"/>
        </a:p>
      </dgm:t>
    </dgm:pt>
    <dgm:pt modelId="{AE4ECB3B-5336-4DA6-859E-4C44A507E216}" type="parTrans" cxnId="{76E974BC-BA3C-48B2-B0E2-79FE7199A5AA}">
      <dgm:prSet/>
      <dgm:spPr/>
      <dgm:t>
        <a:bodyPr/>
        <a:lstStyle/>
        <a:p>
          <a:endParaRPr lang="en-US"/>
        </a:p>
      </dgm:t>
    </dgm:pt>
    <dgm:pt modelId="{2C262F72-D88D-49AD-91B7-7DA555012EBC}" type="sibTrans" cxnId="{76E974BC-BA3C-48B2-B0E2-79FE7199A5AA}">
      <dgm:prSet/>
      <dgm:spPr/>
      <dgm:t>
        <a:bodyPr/>
        <a:lstStyle/>
        <a:p>
          <a:endParaRPr lang="en-US"/>
        </a:p>
      </dgm:t>
    </dgm:pt>
    <dgm:pt modelId="{6EB1AACE-F62C-4AFA-84C1-A7FAADA0FA42}" type="pres">
      <dgm:prSet presAssocID="{E6FCCF3C-C4C1-4CCA-99BB-5F5FD428DB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ECA407-AF71-4B0B-8B5D-C00EB1A36EBA}" type="pres">
      <dgm:prSet presAssocID="{449C3686-876B-4753-9116-8EC75656098F}" presName="compNode" presStyleCnt="0"/>
      <dgm:spPr/>
    </dgm:pt>
    <dgm:pt modelId="{4DB02FF7-49F4-4FE1-8A40-211E8B347E66}" type="pres">
      <dgm:prSet presAssocID="{449C3686-876B-4753-9116-8EC75656098F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1C503DA6-9CA6-4C89-83BE-61D9ABF971CF}" type="pres">
      <dgm:prSet presAssocID="{449C3686-876B-4753-9116-8EC75656098F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154E3-3817-4BE2-B568-F7BF549C4D8B}" type="pres">
      <dgm:prSet presAssocID="{6FF74FC1-D076-492F-9AAE-4154E714D1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2ECBF4-9FA6-4854-B283-BA31A056210D}" type="pres">
      <dgm:prSet presAssocID="{71021BB2-26CD-407F-A376-0F01ACDF752B}" presName="compNode" presStyleCnt="0"/>
      <dgm:spPr/>
    </dgm:pt>
    <dgm:pt modelId="{8C238B59-1A02-487C-A716-3C1D6D1D4E49}" type="pres">
      <dgm:prSet presAssocID="{71021BB2-26CD-407F-A376-0F01ACDF752B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60696209-61F6-4D3B-A97C-6D7B0305FEDC}" type="pres">
      <dgm:prSet presAssocID="{71021BB2-26CD-407F-A376-0F01ACDF752B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C504A-B49C-4525-99EA-4DEACFD48DED}" type="pres">
      <dgm:prSet presAssocID="{76A812C5-140F-48E5-9A98-11B952E5CE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824752-F66F-4529-B0FF-FCA1B037271C}" type="pres">
      <dgm:prSet presAssocID="{1851D5AE-6119-49AC-828A-5E4661733BF9}" presName="compNode" presStyleCnt="0"/>
      <dgm:spPr/>
    </dgm:pt>
    <dgm:pt modelId="{FD47C17D-8BB9-4D66-8EB5-BB07EC6A945F}" type="pres">
      <dgm:prSet presAssocID="{1851D5AE-6119-49AC-828A-5E4661733BF9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9879E85B-8335-4121-8CFC-286AFE494F2A}" type="pres">
      <dgm:prSet presAssocID="{1851D5AE-6119-49AC-828A-5E4661733BF9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9C5A-102D-431B-8870-2A293DAA32A9}" type="pres">
      <dgm:prSet presAssocID="{9E0A4E5D-5161-49B3-BFB8-F4D0408DE4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B9CC1DA-E91A-4D18-B291-D9ECCA00B8B0}" type="pres">
      <dgm:prSet presAssocID="{DFCC9012-92C0-4CB7-B77F-FE6C3B59A90E}" presName="compNode" presStyleCnt="0"/>
      <dgm:spPr/>
    </dgm:pt>
    <dgm:pt modelId="{98699C3E-5F2C-4EE5-B2C1-0C0310F11709}" type="pres">
      <dgm:prSet presAssocID="{DFCC9012-92C0-4CB7-B77F-FE6C3B59A90E}" presName="pictRect" presStyleLbl="nod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99" t="4975" r="-130701" b="-4975"/>
          </a:stretch>
        </a:blipFill>
      </dgm:spPr>
      <dgm:t>
        <a:bodyPr/>
        <a:lstStyle/>
        <a:p>
          <a:endParaRPr lang="en-US"/>
        </a:p>
      </dgm:t>
    </dgm:pt>
    <dgm:pt modelId="{19F01B56-B8DD-4C43-A5DE-D2156E0136FF}" type="pres">
      <dgm:prSet presAssocID="{DFCC9012-92C0-4CB7-B77F-FE6C3B59A90E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7D6BE-1593-4E28-8D19-6D6409E82064}" type="pres">
      <dgm:prSet presAssocID="{9C1CA15C-AC0E-463D-98E1-542098BB99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A97FD1-05DA-49C2-A038-5EF4E8FAC656}" type="pres">
      <dgm:prSet presAssocID="{E5B46EC1-80ED-44C3-A688-ECEA1D227066}" presName="compNode" presStyleCnt="0"/>
      <dgm:spPr/>
    </dgm:pt>
    <dgm:pt modelId="{63A9B14A-C938-4C00-989A-587AC3EB0A3E}" type="pres">
      <dgm:prSet presAssocID="{E5B46EC1-80ED-44C3-A688-ECEA1D227066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EA34ECC7-14D5-4441-9F88-508E601FE3C8}" type="pres">
      <dgm:prSet presAssocID="{E5B46EC1-80ED-44C3-A688-ECEA1D227066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752A-2692-4DDE-B5E6-4C3336F8768B}" type="pres">
      <dgm:prSet presAssocID="{1DE3CD71-7C9A-4117-8A9E-2407526258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517B69-6B69-46A5-8975-B86EC89492BC}" type="pres">
      <dgm:prSet presAssocID="{7D1651C3-AA27-41C4-8A2A-21D761F6AB1B}" presName="compNode" presStyleCnt="0"/>
      <dgm:spPr/>
    </dgm:pt>
    <dgm:pt modelId="{D5C2A57E-6B2A-406A-9970-029E3F7F1C07}" type="pres">
      <dgm:prSet presAssocID="{7D1651C3-AA27-41C4-8A2A-21D761F6AB1B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6B00B875-BFC6-4F76-8EB7-D3DDF61B6539}" type="pres">
      <dgm:prSet presAssocID="{7D1651C3-AA27-41C4-8A2A-21D761F6AB1B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83AD2-CF1A-4E90-AD92-6001E65108DF}" srcId="{E6FCCF3C-C4C1-4CCA-99BB-5F5FD428DB32}" destId="{E5B46EC1-80ED-44C3-A688-ECEA1D227066}" srcOrd="4" destOrd="0" parTransId="{C72AC69D-E1AF-4F5D-8168-F37B84156E1A}" sibTransId="{1DE3CD71-7C9A-4117-8A9E-2407526258F6}"/>
    <dgm:cxn modelId="{4BAB0031-969F-4E10-B20F-4AA4EE16C7E8}" type="presOf" srcId="{E6FCCF3C-C4C1-4CCA-99BB-5F5FD428DB32}" destId="{6EB1AACE-F62C-4AFA-84C1-A7FAADA0FA42}" srcOrd="0" destOrd="0" presId="urn:microsoft.com/office/officeart/2005/8/layout/pList1#1"/>
    <dgm:cxn modelId="{421FB4FE-D755-43F2-B1A8-94C79B324B9E}" srcId="{E6FCCF3C-C4C1-4CCA-99BB-5F5FD428DB32}" destId="{71021BB2-26CD-407F-A376-0F01ACDF752B}" srcOrd="1" destOrd="0" parTransId="{DB5C146D-ABAF-4CE8-B84A-E31765984A52}" sibTransId="{76A812C5-140F-48E5-9A98-11B952E5CEB8}"/>
    <dgm:cxn modelId="{DE236756-940D-4A23-B40E-91B05BE1BE46}" srcId="{E6FCCF3C-C4C1-4CCA-99BB-5F5FD428DB32}" destId="{1851D5AE-6119-49AC-828A-5E4661733BF9}" srcOrd="2" destOrd="0" parTransId="{8730E17F-628D-4787-9411-FAD76346E529}" sibTransId="{9E0A4E5D-5161-49B3-BFB8-F4D0408DE4C9}"/>
    <dgm:cxn modelId="{950367EB-003A-453B-B101-4CA0D8792BA4}" type="presOf" srcId="{449C3686-876B-4753-9116-8EC75656098F}" destId="{1C503DA6-9CA6-4C89-83BE-61D9ABF971CF}" srcOrd="0" destOrd="0" presId="urn:microsoft.com/office/officeart/2005/8/layout/pList1#1"/>
    <dgm:cxn modelId="{910060CB-FA8C-4C78-8275-E817A5FF98E7}" type="presOf" srcId="{7D1651C3-AA27-41C4-8A2A-21D761F6AB1B}" destId="{6B00B875-BFC6-4F76-8EB7-D3DDF61B6539}" srcOrd="0" destOrd="0" presId="urn:microsoft.com/office/officeart/2005/8/layout/pList1#1"/>
    <dgm:cxn modelId="{03DB179B-49A6-4DDC-A35F-33C6E4B717A0}" type="presOf" srcId="{9C1CA15C-AC0E-463D-98E1-542098BB996E}" destId="{2777D6BE-1593-4E28-8D19-6D6409E82064}" srcOrd="0" destOrd="0" presId="urn:microsoft.com/office/officeart/2005/8/layout/pList1#1"/>
    <dgm:cxn modelId="{01FA8595-B6AB-41F2-B81E-9A785C763444}" type="presOf" srcId="{1851D5AE-6119-49AC-828A-5E4661733BF9}" destId="{9879E85B-8335-4121-8CFC-286AFE494F2A}" srcOrd="0" destOrd="0" presId="urn:microsoft.com/office/officeart/2005/8/layout/pList1#1"/>
    <dgm:cxn modelId="{9BC5B96F-854E-48F4-85D8-015F501127CF}" type="presOf" srcId="{1DE3CD71-7C9A-4117-8A9E-2407526258F6}" destId="{C194752A-2692-4DDE-B5E6-4C3336F8768B}" srcOrd="0" destOrd="0" presId="urn:microsoft.com/office/officeart/2005/8/layout/pList1#1"/>
    <dgm:cxn modelId="{4E19BEC3-0AD8-45C0-B8F1-96DC2AF5EED1}" srcId="{E6FCCF3C-C4C1-4CCA-99BB-5F5FD428DB32}" destId="{449C3686-876B-4753-9116-8EC75656098F}" srcOrd="0" destOrd="0" parTransId="{A45463EB-3AAF-44C4-9198-D2466EE2E0A4}" sibTransId="{6FF74FC1-D076-492F-9AAE-4154E714D1AC}"/>
    <dgm:cxn modelId="{C20A3028-A7AB-4E33-B90D-156A23F000AD}" type="presOf" srcId="{E5B46EC1-80ED-44C3-A688-ECEA1D227066}" destId="{EA34ECC7-14D5-4441-9F88-508E601FE3C8}" srcOrd="0" destOrd="0" presId="urn:microsoft.com/office/officeart/2005/8/layout/pList1#1"/>
    <dgm:cxn modelId="{A6D2E216-8DE7-43BD-8052-22FB29E2134E}" srcId="{E6FCCF3C-C4C1-4CCA-99BB-5F5FD428DB32}" destId="{DFCC9012-92C0-4CB7-B77F-FE6C3B59A90E}" srcOrd="3" destOrd="0" parTransId="{47A96496-346F-4AFF-A071-45A374B580E5}" sibTransId="{9C1CA15C-AC0E-463D-98E1-542098BB996E}"/>
    <dgm:cxn modelId="{025D59EE-79C9-4DA2-A4E6-4CEBDF0BF6F0}" type="presOf" srcId="{9E0A4E5D-5161-49B3-BFB8-F4D0408DE4C9}" destId="{54C69C5A-102D-431B-8870-2A293DAA32A9}" srcOrd="0" destOrd="0" presId="urn:microsoft.com/office/officeart/2005/8/layout/pList1#1"/>
    <dgm:cxn modelId="{B393818E-8E18-4197-8C28-BB830F1DD56C}" type="presOf" srcId="{DFCC9012-92C0-4CB7-B77F-FE6C3B59A90E}" destId="{19F01B56-B8DD-4C43-A5DE-D2156E0136FF}" srcOrd="0" destOrd="0" presId="urn:microsoft.com/office/officeart/2005/8/layout/pList1#1"/>
    <dgm:cxn modelId="{76E974BC-BA3C-48B2-B0E2-79FE7199A5AA}" srcId="{E6FCCF3C-C4C1-4CCA-99BB-5F5FD428DB32}" destId="{7D1651C3-AA27-41C4-8A2A-21D761F6AB1B}" srcOrd="5" destOrd="0" parTransId="{AE4ECB3B-5336-4DA6-859E-4C44A507E216}" sibTransId="{2C262F72-D88D-49AD-91B7-7DA555012EBC}"/>
    <dgm:cxn modelId="{14040AF4-C7C2-4087-849B-0C5881FB31E5}" type="presOf" srcId="{71021BB2-26CD-407F-A376-0F01ACDF752B}" destId="{60696209-61F6-4D3B-A97C-6D7B0305FEDC}" srcOrd="0" destOrd="0" presId="urn:microsoft.com/office/officeart/2005/8/layout/pList1#1"/>
    <dgm:cxn modelId="{C669EF05-005D-4FD2-A63E-505A75D31E8F}" type="presOf" srcId="{6FF74FC1-D076-492F-9AAE-4154E714D1AC}" destId="{95A154E3-3817-4BE2-B568-F7BF549C4D8B}" srcOrd="0" destOrd="0" presId="urn:microsoft.com/office/officeart/2005/8/layout/pList1#1"/>
    <dgm:cxn modelId="{0916F62D-4A57-4A30-958A-529E8362D007}" type="presOf" srcId="{76A812C5-140F-48E5-9A98-11B952E5CEB8}" destId="{465C504A-B49C-4525-99EA-4DEACFD48DED}" srcOrd="0" destOrd="0" presId="urn:microsoft.com/office/officeart/2005/8/layout/pList1#1"/>
    <dgm:cxn modelId="{81543D6E-DBC2-4C73-88F1-F28EFACAA7CF}" type="presParOf" srcId="{6EB1AACE-F62C-4AFA-84C1-A7FAADA0FA42}" destId="{3FECA407-AF71-4B0B-8B5D-C00EB1A36EBA}" srcOrd="0" destOrd="0" presId="urn:microsoft.com/office/officeart/2005/8/layout/pList1#1"/>
    <dgm:cxn modelId="{6A41C79A-B5CA-4F73-B280-75E1D24C74A1}" type="presParOf" srcId="{3FECA407-AF71-4B0B-8B5D-C00EB1A36EBA}" destId="{4DB02FF7-49F4-4FE1-8A40-211E8B347E66}" srcOrd="0" destOrd="0" presId="urn:microsoft.com/office/officeart/2005/8/layout/pList1#1"/>
    <dgm:cxn modelId="{17F7B5E8-18CF-4E69-9307-000B82F8CCAE}" type="presParOf" srcId="{3FECA407-AF71-4B0B-8B5D-C00EB1A36EBA}" destId="{1C503DA6-9CA6-4C89-83BE-61D9ABF971CF}" srcOrd="1" destOrd="0" presId="urn:microsoft.com/office/officeart/2005/8/layout/pList1#1"/>
    <dgm:cxn modelId="{859E22DE-639D-43D9-9278-E1C95C3407D9}" type="presParOf" srcId="{6EB1AACE-F62C-4AFA-84C1-A7FAADA0FA42}" destId="{95A154E3-3817-4BE2-B568-F7BF549C4D8B}" srcOrd="1" destOrd="0" presId="urn:microsoft.com/office/officeart/2005/8/layout/pList1#1"/>
    <dgm:cxn modelId="{262400E1-54CF-41B9-B2A3-03FD27FE3B35}" type="presParOf" srcId="{6EB1AACE-F62C-4AFA-84C1-A7FAADA0FA42}" destId="{DA2ECBF4-9FA6-4854-B283-BA31A056210D}" srcOrd="2" destOrd="0" presId="urn:microsoft.com/office/officeart/2005/8/layout/pList1#1"/>
    <dgm:cxn modelId="{0B84F816-5EE2-4D4B-8A13-98A05C6E6A12}" type="presParOf" srcId="{DA2ECBF4-9FA6-4854-B283-BA31A056210D}" destId="{8C238B59-1A02-487C-A716-3C1D6D1D4E49}" srcOrd="0" destOrd="0" presId="urn:microsoft.com/office/officeart/2005/8/layout/pList1#1"/>
    <dgm:cxn modelId="{A86F9FDB-4EB3-41D0-B4C0-F94F24869766}" type="presParOf" srcId="{DA2ECBF4-9FA6-4854-B283-BA31A056210D}" destId="{60696209-61F6-4D3B-A97C-6D7B0305FEDC}" srcOrd="1" destOrd="0" presId="urn:microsoft.com/office/officeart/2005/8/layout/pList1#1"/>
    <dgm:cxn modelId="{A98A2F56-CF06-4DE8-91B9-06F8AC903E54}" type="presParOf" srcId="{6EB1AACE-F62C-4AFA-84C1-A7FAADA0FA42}" destId="{465C504A-B49C-4525-99EA-4DEACFD48DED}" srcOrd="3" destOrd="0" presId="urn:microsoft.com/office/officeart/2005/8/layout/pList1#1"/>
    <dgm:cxn modelId="{D264B223-674B-4528-83B9-A0F96655794C}" type="presParOf" srcId="{6EB1AACE-F62C-4AFA-84C1-A7FAADA0FA42}" destId="{86824752-F66F-4529-B0FF-FCA1B037271C}" srcOrd="4" destOrd="0" presId="urn:microsoft.com/office/officeart/2005/8/layout/pList1#1"/>
    <dgm:cxn modelId="{388B5F67-F881-4BBC-9456-1F47B73AD3D1}" type="presParOf" srcId="{86824752-F66F-4529-B0FF-FCA1B037271C}" destId="{FD47C17D-8BB9-4D66-8EB5-BB07EC6A945F}" srcOrd="0" destOrd="0" presId="urn:microsoft.com/office/officeart/2005/8/layout/pList1#1"/>
    <dgm:cxn modelId="{26977624-59C6-4E61-818C-222A7D5A94DD}" type="presParOf" srcId="{86824752-F66F-4529-B0FF-FCA1B037271C}" destId="{9879E85B-8335-4121-8CFC-286AFE494F2A}" srcOrd="1" destOrd="0" presId="urn:microsoft.com/office/officeart/2005/8/layout/pList1#1"/>
    <dgm:cxn modelId="{2477E9C0-F123-438D-9DDB-0DCBE83BE260}" type="presParOf" srcId="{6EB1AACE-F62C-4AFA-84C1-A7FAADA0FA42}" destId="{54C69C5A-102D-431B-8870-2A293DAA32A9}" srcOrd="5" destOrd="0" presId="urn:microsoft.com/office/officeart/2005/8/layout/pList1#1"/>
    <dgm:cxn modelId="{72C4962B-5D72-4D75-AD09-3DE6CC550647}" type="presParOf" srcId="{6EB1AACE-F62C-4AFA-84C1-A7FAADA0FA42}" destId="{7B9CC1DA-E91A-4D18-B291-D9ECCA00B8B0}" srcOrd="6" destOrd="0" presId="urn:microsoft.com/office/officeart/2005/8/layout/pList1#1"/>
    <dgm:cxn modelId="{2B2681DF-9F4A-427C-9077-6B6A5B880220}" type="presParOf" srcId="{7B9CC1DA-E91A-4D18-B291-D9ECCA00B8B0}" destId="{98699C3E-5F2C-4EE5-B2C1-0C0310F11709}" srcOrd="0" destOrd="0" presId="urn:microsoft.com/office/officeart/2005/8/layout/pList1#1"/>
    <dgm:cxn modelId="{C142A3D1-7AEA-41B2-9CE3-B6D09DEC3258}" type="presParOf" srcId="{7B9CC1DA-E91A-4D18-B291-D9ECCA00B8B0}" destId="{19F01B56-B8DD-4C43-A5DE-D2156E0136FF}" srcOrd="1" destOrd="0" presId="urn:microsoft.com/office/officeart/2005/8/layout/pList1#1"/>
    <dgm:cxn modelId="{587FEFAC-4485-4A62-86F7-DC073FB3F4B5}" type="presParOf" srcId="{6EB1AACE-F62C-4AFA-84C1-A7FAADA0FA42}" destId="{2777D6BE-1593-4E28-8D19-6D6409E82064}" srcOrd="7" destOrd="0" presId="urn:microsoft.com/office/officeart/2005/8/layout/pList1#1"/>
    <dgm:cxn modelId="{3C59BE9F-972C-4F4A-B577-A71700BD0B9D}" type="presParOf" srcId="{6EB1AACE-F62C-4AFA-84C1-A7FAADA0FA42}" destId="{41A97FD1-05DA-49C2-A038-5EF4E8FAC656}" srcOrd="8" destOrd="0" presId="urn:microsoft.com/office/officeart/2005/8/layout/pList1#1"/>
    <dgm:cxn modelId="{14BE9A8E-6D20-42D3-80B0-86CF77CD9257}" type="presParOf" srcId="{41A97FD1-05DA-49C2-A038-5EF4E8FAC656}" destId="{63A9B14A-C938-4C00-989A-587AC3EB0A3E}" srcOrd="0" destOrd="0" presId="urn:microsoft.com/office/officeart/2005/8/layout/pList1#1"/>
    <dgm:cxn modelId="{DB4D2843-9AC9-4FD5-944F-8EA39C14CB54}" type="presParOf" srcId="{41A97FD1-05DA-49C2-A038-5EF4E8FAC656}" destId="{EA34ECC7-14D5-4441-9F88-508E601FE3C8}" srcOrd="1" destOrd="0" presId="urn:microsoft.com/office/officeart/2005/8/layout/pList1#1"/>
    <dgm:cxn modelId="{B14A76B8-78FF-411F-8444-0179FEC69A3D}" type="presParOf" srcId="{6EB1AACE-F62C-4AFA-84C1-A7FAADA0FA42}" destId="{C194752A-2692-4DDE-B5E6-4C3336F8768B}" srcOrd="9" destOrd="0" presId="urn:microsoft.com/office/officeart/2005/8/layout/pList1#1"/>
    <dgm:cxn modelId="{9C4D3155-079E-49C7-9401-54211C01382B}" type="presParOf" srcId="{6EB1AACE-F62C-4AFA-84C1-A7FAADA0FA42}" destId="{72517B69-6B69-46A5-8975-B86EC89492BC}" srcOrd="10" destOrd="0" presId="urn:microsoft.com/office/officeart/2005/8/layout/pList1#1"/>
    <dgm:cxn modelId="{887ECFCD-C91E-4988-AFAB-9748C90FF326}" type="presParOf" srcId="{72517B69-6B69-46A5-8975-B86EC89492BC}" destId="{D5C2A57E-6B2A-406A-9970-029E3F7F1C07}" srcOrd="0" destOrd="0" presId="urn:microsoft.com/office/officeart/2005/8/layout/pList1#1"/>
    <dgm:cxn modelId="{ED6ABECF-ABED-488E-8BC6-088DDD895B89}" type="presParOf" srcId="{72517B69-6B69-46A5-8975-B86EC89492BC}" destId="{6B00B875-BFC6-4F76-8EB7-D3DDF61B653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9E24F6-DAF7-4AFF-8E79-3D1C399597B2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01FD600-CB5A-4D8E-9272-318D100D70AA}">
      <dgm:prSet/>
      <dgm:spPr/>
      <dgm:t>
        <a:bodyPr/>
        <a:lstStyle/>
        <a:p>
          <a:pPr rtl="0"/>
          <a:r>
            <a:rPr lang="en-US" dirty="0" smtClean="0"/>
            <a:t>The World Wide Web (or web, for short) is a global library of information available to anyone connected to the Internet</a:t>
          </a:r>
          <a:endParaRPr lang="en-US" dirty="0"/>
        </a:p>
      </dgm:t>
    </dgm:pt>
    <dgm:pt modelId="{6F44BF4E-C709-4082-A328-F9FCA8F39634}" type="parTrans" cxnId="{8B8450D8-AC56-4703-8F9B-F1ADFA590747}">
      <dgm:prSet/>
      <dgm:spPr/>
      <dgm:t>
        <a:bodyPr/>
        <a:lstStyle/>
        <a:p>
          <a:endParaRPr lang="en-US"/>
        </a:p>
      </dgm:t>
    </dgm:pt>
    <dgm:pt modelId="{053155F0-D7F8-43C4-B36D-6903ADEEC8EA}" type="sibTrans" cxnId="{8B8450D8-AC56-4703-8F9B-F1ADFA590747}">
      <dgm:prSet/>
      <dgm:spPr/>
      <dgm:t>
        <a:bodyPr/>
        <a:lstStyle/>
        <a:p>
          <a:endParaRPr lang="en-US"/>
        </a:p>
      </dgm:t>
    </dgm:pt>
    <dgm:pt modelId="{DCA17EC0-6E3B-4DE7-BD8A-71F078BDE87A}">
      <dgm:prSet/>
      <dgm:spPr/>
      <dgm:t>
        <a:bodyPr/>
        <a:lstStyle/>
        <a:p>
          <a:pPr rtl="0"/>
          <a:r>
            <a:rPr lang="en-US" smtClean="0"/>
            <a:t>The </a:t>
          </a:r>
          <a:r>
            <a:rPr lang="en-US" b="1" smtClean="0"/>
            <a:t>web</a:t>
          </a:r>
          <a:r>
            <a:rPr lang="en-US" smtClean="0"/>
            <a:t> consists of a worldwide collection of electronic documents, each of which is called a </a:t>
          </a:r>
          <a:r>
            <a:rPr lang="en-US" b="1" smtClean="0"/>
            <a:t>webpage</a:t>
          </a:r>
          <a:endParaRPr lang="en-US"/>
        </a:p>
      </dgm:t>
    </dgm:pt>
    <dgm:pt modelId="{41B99E5C-9BEE-4180-A047-1E75AE20FE86}" type="parTrans" cxnId="{6291E340-F21E-46F5-A88B-5974BAA3DD88}">
      <dgm:prSet/>
      <dgm:spPr/>
      <dgm:t>
        <a:bodyPr/>
        <a:lstStyle/>
        <a:p>
          <a:endParaRPr lang="en-US"/>
        </a:p>
      </dgm:t>
    </dgm:pt>
    <dgm:pt modelId="{C1A68B54-F273-4F00-BD0D-CA34A4F1FC0B}" type="sibTrans" cxnId="{6291E340-F21E-46F5-A88B-5974BAA3DD88}">
      <dgm:prSet/>
      <dgm:spPr/>
      <dgm:t>
        <a:bodyPr/>
        <a:lstStyle/>
        <a:p>
          <a:endParaRPr lang="en-US"/>
        </a:p>
      </dgm:t>
    </dgm:pt>
    <dgm:pt modelId="{1FD9FA37-E74F-4A36-ADAB-588989BAA119}">
      <dgm:prSet/>
      <dgm:spPr/>
      <dgm:t>
        <a:bodyPr/>
        <a:lstStyle/>
        <a:p>
          <a:pPr rtl="0"/>
          <a:r>
            <a:rPr lang="en-US" smtClean="0"/>
            <a:t>A </a:t>
          </a:r>
          <a:r>
            <a:rPr lang="en-US" b="1" smtClean="0"/>
            <a:t>website</a:t>
          </a:r>
          <a:r>
            <a:rPr lang="en-US" smtClean="0"/>
            <a:t> is a collection of related webpages</a:t>
          </a:r>
          <a:endParaRPr lang="en-US"/>
        </a:p>
      </dgm:t>
    </dgm:pt>
    <dgm:pt modelId="{E9B111B4-80B0-4F07-A65D-9E7BE390E00F}" type="parTrans" cxnId="{B703D67E-5791-416E-8814-19A3623B6D97}">
      <dgm:prSet/>
      <dgm:spPr/>
      <dgm:t>
        <a:bodyPr/>
        <a:lstStyle/>
        <a:p>
          <a:endParaRPr lang="en-US"/>
        </a:p>
      </dgm:t>
    </dgm:pt>
    <dgm:pt modelId="{3F5246BC-0272-4DE4-904A-E6DB577C64F9}" type="sibTrans" cxnId="{B703D67E-5791-416E-8814-19A3623B6D97}">
      <dgm:prSet/>
      <dgm:spPr/>
      <dgm:t>
        <a:bodyPr/>
        <a:lstStyle/>
        <a:p>
          <a:endParaRPr lang="en-US"/>
        </a:p>
      </dgm:t>
    </dgm:pt>
    <dgm:pt modelId="{3D2CA982-65E3-413A-8A02-56FD1D45DC15}">
      <dgm:prSet/>
      <dgm:spPr/>
      <dgm:t>
        <a:bodyPr/>
        <a:lstStyle/>
        <a:p>
          <a:pPr rtl="0"/>
          <a:r>
            <a:rPr lang="en-US" dirty="0" smtClean="0"/>
            <a:t>A </a:t>
          </a:r>
          <a:r>
            <a:rPr lang="en-US" b="1" dirty="0" smtClean="0"/>
            <a:t>web server </a:t>
          </a:r>
          <a:r>
            <a:rPr lang="en-US" dirty="0" smtClean="0"/>
            <a:t>is a computer that delivers requested webpages to your computer</a:t>
          </a:r>
          <a:endParaRPr lang="en-US" dirty="0"/>
        </a:p>
      </dgm:t>
    </dgm:pt>
    <dgm:pt modelId="{EFE9AE54-40A0-47A4-9CA5-854670FE1FA7}" type="parTrans" cxnId="{321055A0-99E2-48B1-A5C9-EAA80F41F784}">
      <dgm:prSet/>
      <dgm:spPr/>
      <dgm:t>
        <a:bodyPr/>
        <a:lstStyle/>
        <a:p>
          <a:endParaRPr lang="en-US"/>
        </a:p>
      </dgm:t>
    </dgm:pt>
    <dgm:pt modelId="{7B6DBAAD-3CF2-4998-B4F6-0BA408FFCE98}" type="sibTrans" cxnId="{321055A0-99E2-48B1-A5C9-EAA80F41F784}">
      <dgm:prSet/>
      <dgm:spPr/>
      <dgm:t>
        <a:bodyPr/>
        <a:lstStyle/>
        <a:p>
          <a:endParaRPr lang="en-US"/>
        </a:p>
      </dgm:t>
    </dgm:pt>
    <dgm:pt modelId="{21461A21-13D0-41E3-AB16-375794B1BB3D}" type="pres">
      <dgm:prSet presAssocID="{E39E24F6-DAF7-4AFF-8E79-3D1C399597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4DE23-D7D7-4890-ACD9-3FB190EA895D}" type="pres">
      <dgm:prSet presAssocID="{C01FD600-CB5A-4D8E-9272-318D100D70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6FD6E-A74C-45DA-BF22-529CB8532C59}" type="pres">
      <dgm:prSet presAssocID="{053155F0-D7F8-43C4-B36D-6903ADEEC8EA}" presName="spacer" presStyleCnt="0"/>
      <dgm:spPr/>
    </dgm:pt>
    <dgm:pt modelId="{9C68EF52-C518-4BD2-A978-1CC7E5054693}" type="pres">
      <dgm:prSet presAssocID="{DCA17EC0-6E3B-4DE7-BD8A-71F078BDE8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FBA0D-9D0D-4605-BB36-0647D91360AC}" type="pres">
      <dgm:prSet presAssocID="{C1A68B54-F273-4F00-BD0D-CA34A4F1FC0B}" presName="spacer" presStyleCnt="0"/>
      <dgm:spPr/>
    </dgm:pt>
    <dgm:pt modelId="{74B50B81-F9C9-408B-9192-5DCD73A09384}" type="pres">
      <dgm:prSet presAssocID="{1FD9FA37-E74F-4A36-ADAB-588989BAA1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6503-658F-4B8D-825C-F429A57CECA1}" type="pres">
      <dgm:prSet presAssocID="{3F5246BC-0272-4DE4-904A-E6DB577C64F9}" presName="spacer" presStyleCnt="0"/>
      <dgm:spPr/>
    </dgm:pt>
    <dgm:pt modelId="{01725DD3-D28F-4C51-9415-DEBD33396CD9}" type="pres">
      <dgm:prSet presAssocID="{3D2CA982-65E3-413A-8A02-56FD1D45DC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89592-48B9-4F74-BFB6-5BD3D1314184}" type="presOf" srcId="{E39E24F6-DAF7-4AFF-8E79-3D1C399597B2}" destId="{21461A21-13D0-41E3-AB16-375794B1BB3D}" srcOrd="0" destOrd="0" presId="urn:microsoft.com/office/officeart/2005/8/layout/vList2"/>
    <dgm:cxn modelId="{349CC0C7-7D5F-4925-9496-EA8267AE8F33}" type="presOf" srcId="{C01FD600-CB5A-4D8E-9272-318D100D70AA}" destId="{94F4DE23-D7D7-4890-ACD9-3FB190EA895D}" srcOrd="0" destOrd="0" presId="urn:microsoft.com/office/officeart/2005/8/layout/vList2"/>
    <dgm:cxn modelId="{321055A0-99E2-48B1-A5C9-EAA80F41F784}" srcId="{E39E24F6-DAF7-4AFF-8E79-3D1C399597B2}" destId="{3D2CA982-65E3-413A-8A02-56FD1D45DC15}" srcOrd="3" destOrd="0" parTransId="{EFE9AE54-40A0-47A4-9CA5-854670FE1FA7}" sibTransId="{7B6DBAAD-3CF2-4998-B4F6-0BA408FFCE98}"/>
    <dgm:cxn modelId="{B703D67E-5791-416E-8814-19A3623B6D97}" srcId="{E39E24F6-DAF7-4AFF-8E79-3D1C399597B2}" destId="{1FD9FA37-E74F-4A36-ADAB-588989BAA119}" srcOrd="2" destOrd="0" parTransId="{E9B111B4-80B0-4F07-A65D-9E7BE390E00F}" sibTransId="{3F5246BC-0272-4DE4-904A-E6DB577C64F9}"/>
    <dgm:cxn modelId="{8B8450D8-AC56-4703-8F9B-F1ADFA590747}" srcId="{E39E24F6-DAF7-4AFF-8E79-3D1C399597B2}" destId="{C01FD600-CB5A-4D8E-9272-318D100D70AA}" srcOrd="0" destOrd="0" parTransId="{6F44BF4E-C709-4082-A328-F9FCA8F39634}" sibTransId="{053155F0-D7F8-43C4-B36D-6903ADEEC8EA}"/>
    <dgm:cxn modelId="{DC926683-F5D3-4B22-8400-5E25E509AFB8}" type="presOf" srcId="{DCA17EC0-6E3B-4DE7-BD8A-71F078BDE87A}" destId="{9C68EF52-C518-4BD2-A978-1CC7E5054693}" srcOrd="0" destOrd="0" presId="urn:microsoft.com/office/officeart/2005/8/layout/vList2"/>
    <dgm:cxn modelId="{6291E340-F21E-46F5-A88B-5974BAA3DD88}" srcId="{E39E24F6-DAF7-4AFF-8E79-3D1C399597B2}" destId="{DCA17EC0-6E3B-4DE7-BD8A-71F078BDE87A}" srcOrd="1" destOrd="0" parTransId="{41B99E5C-9BEE-4180-A047-1E75AE20FE86}" sibTransId="{C1A68B54-F273-4F00-BD0D-CA34A4F1FC0B}"/>
    <dgm:cxn modelId="{0F02430C-981B-462E-8959-51F516089801}" type="presOf" srcId="{1FD9FA37-E74F-4A36-ADAB-588989BAA119}" destId="{74B50B81-F9C9-408B-9192-5DCD73A09384}" srcOrd="0" destOrd="0" presId="urn:microsoft.com/office/officeart/2005/8/layout/vList2"/>
    <dgm:cxn modelId="{841B0BBE-7F33-437F-818F-70B4C8EE081A}" type="presOf" srcId="{3D2CA982-65E3-413A-8A02-56FD1D45DC15}" destId="{01725DD3-D28F-4C51-9415-DEBD33396CD9}" srcOrd="0" destOrd="0" presId="urn:microsoft.com/office/officeart/2005/8/layout/vList2"/>
    <dgm:cxn modelId="{5B810238-8E6D-4F7D-A8B7-2E456C97A357}" type="presParOf" srcId="{21461A21-13D0-41E3-AB16-375794B1BB3D}" destId="{94F4DE23-D7D7-4890-ACD9-3FB190EA895D}" srcOrd="0" destOrd="0" presId="urn:microsoft.com/office/officeart/2005/8/layout/vList2"/>
    <dgm:cxn modelId="{9F030552-0F5E-4429-85AC-862FB51915DA}" type="presParOf" srcId="{21461A21-13D0-41E3-AB16-375794B1BB3D}" destId="{1466FD6E-A74C-45DA-BF22-529CB8532C59}" srcOrd="1" destOrd="0" presId="urn:microsoft.com/office/officeart/2005/8/layout/vList2"/>
    <dgm:cxn modelId="{99D74C4E-F6AC-4940-B4A6-05D3D0CF9FAC}" type="presParOf" srcId="{21461A21-13D0-41E3-AB16-375794B1BB3D}" destId="{9C68EF52-C518-4BD2-A978-1CC7E5054693}" srcOrd="2" destOrd="0" presId="urn:microsoft.com/office/officeart/2005/8/layout/vList2"/>
    <dgm:cxn modelId="{E28E9E2C-98C0-42C1-A451-B2AE0FCE052E}" type="presParOf" srcId="{21461A21-13D0-41E3-AB16-375794B1BB3D}" destId="{88FFBA0D-9D0D-4605-BB36-0647D91360AC}" srcOrd="3" destOrd="0" presId="urn:microsoft.com/office/officeart/2005/8/layout/vList2"/>
    <dgm:cxn modelId="{02B12319-FF24-4CF2-90EF-0D5BFAFF0D9C}" type="presParOf" srcId="{21461A21-13D0-41E3-AB16-375794B1BB3D}" destId="{74B50B81-F9C9-408B-9192-5DCD73A09384}" srcOrd="4" destOrd="0" presId="urn:microsoft.com/office/officeart/2005/8/layout/vList2"/>
    <dgm:cxn modelId="{992451CF-CD89-40C5-A1F8-306846FF620D}" type="presParOf" srcId="{21461A21-13D0-41E3-AB16-375794B1BB3D}" destId="{2D456503-658F-4B8D-825C-F429A57CECA1}" srcOrd="5" destOrd="0" presId="urn:microsoft.com/office/officeart/2005/8/layout/vList2"/>
    <dgm:cxn modelId="{A8B292C4-BE17-4FB5-8F85-FB145A1149A4}" type="presParOf" srcId="{21461A21-13D0-41E3-AB16-375794B1BB3D}" destId="{01725DD3-D28F-4C51-9415-DEBD33396C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212C56-5CF6-464C-BE81-709147301801}" type="doc">
      <dgm:prSet loTypeId="urn:microsoft.com/office/officeart/2005/8/layout/default#3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0C3BD2-11E0-4F91-B4E0-7036DBBB0F17}">
      <dgm:prSet phldrT="[Text]"/>
      <dgm:spPr/>
      <dgm:t>
        <a:bodyPr/>
        <a:lstStyle/>
        <a:p>
          <a:r>
            <a:rPr lang="en-US" dirty="0" smtClean="0"/>
            <a:t>Viruses and Other Malware</a:t>
          </a:r>
          <a:endParaRPr lang="en-US" dirty="0"/>
        </a:p>
      </dgm:t>
    </dgm:pt>
    <dgm:pt modelId="{8285D7D9-F56E-4AFF-BCFA-557E539ACCBF}" type="parTrans" cxnId="{DE4C8ADE-236B-4103-9935-B80C7E76193D}">
      <dgm:prSet/>
      <dgm:spPr/>
      <dgm:t>
        <a:bodyPr/>
        <a:lstStyle/>
        <a:p>
          <a:endParaRPr lang="en-US"/>
        </a:p>
      </dgm:t>
    </dgm:pt>
    <dgm:pt modelId="{FC03F9EC-1AD6-4B0B-B5D7-B8A8AAADBBAC}" type="sibTrans" cxnId="{DE4C8ADE-236B-4103-9935-B80C7E76193D}">
      <dgm:prSet/>
      <dgm:spPr/>
      <dgm:t>
        <a:bodyPr/>
        <a:lstStyle/>
        <a:p>
          <a:endParaRPr lang="en-US"/>
        </a:p>
      </dgm:t>
    </dgm:pt>
    <dgm:pt modelId="{DCB6D7AF-7AC3-42CE-8E5E-851843AE781B}">
      <dgm:prSet phldrT="[Text]"/>
      <dgm:spPr/>
      <dgm:t>
        <a:bodyPr/>
        <a:lstStyle/>
        <a:p>
          <a:r>
            <a:rPr lang="en-US" dirty="0" smtClean="0"/>
            <a:t>Privacy</a:t>
          </a:r>
          <a:endParaRPr lang="en-US" dirty="0"/>
        </a:p>
      </dgm:t>
    </dgm:pt>
    <dgm:pt modelId="{169E9D99-499A-44B0-8C2A-5E8D3A1CAB61}" type="parTrans" cxnId="{6E436180-C639-4163-8096-9267D044F033}">
      <dgm:prSet/>
      <dgm:spPr/>
      <dgm:t>
        <a:bodyPr/>
        <a:lstStyle/>
        <a:p>
          <a:endParaRPr lang="en-US"/>
        </a:p>
      </dgm:t>
    </dgm:pt>
    <dgm:pt modelId="{879777EC-CC09-48B2-B77B-C21DE1A57C4E}" type="sibTrans" cxnId="{6E436180-C639-4163-8096-9267D044F033}">
      <dgm:prSet/>
      <dgm:spPr/>
      <dgm:t>
        <a:bodyPr/>
        <a:lstStyle/>
        <a:p>
          <a:endParaRPr lang="en-US"/>
        </a:p>
      </dgm:t>
    </dgm:pt>
    <dgm:pt modelId="{E207C984-E0E6-4811-8C62-A526E57640A4}">
      <dgm:prSet phldrT="[Text]"/>
      <dgm:spPr/>
      <dgm:t>
        <a:bodyPr/>
        <a:lstStyle/>
        <a:p>
          <a:r>
            <a:rPr lang="en-US" dirty="0" smtClean="0"/>
            <a:t>Health Concerns</a:t>
          </a:r>
          <a:endParaRPr lang="en-US" dirty="0"/>
        </a:p>
      </dgm:t>
    </dgm:pt>
    <dgm:pt modelId="{AE0BF9D7-5DF2-4716-A135-8342A3860395}" type="parTrans" cxnId="{66C45103-E637-4B2F-B52B-5A9E9D9A047C}">
      <dgm:prSet/>
      <dgm:spPr/>
      <dgm:t>
        <a:bodyPr/>
        <a:lstStyle/>
        <a:p>
          <a:endParaRPr lang="en-US"/>
        </a:p>
      </dgm:t>
    </dgm:pt>
    <dgm:pt modelId="{0E539A9E-5ACA-4E75-96F0-C19D3F9211CD}" type="sibTrans" cxnId="{66C45103-E637-4B2F-B52B-5A9E9D9A047C}">
      <dgm:prSet/>
      <dgm:spPr/>
      <dgm:t>
        <a:bodyPr/>
        <a:lstStyle/>
        <a:p>
          <a:endParaRPr lang="en-US"/>
        </a:p>
      </dgm:t>
    </dgm:pt>
    <dgm:pt modelId="{079597AD-8215-4609-8607-32F4ACC71DAA}">
      <dgm:prSet phldrT="[Text]"/>
      <dgm:spPr/>
      <dgm:t>
        <a:bodyPr/>
        <a:lstStyle/>
        <a:p>
          <a:r>
            <a:rPr lang="en-US" dirty="0" smtClean="0"/>
            <a:t>Environmental Issues</a:t>
          </a:r>
          <a:endParaRPr lang="en-US" dirty="0"/>
        </a:p>
      </dgm:t>
    </dgm:pt>
    <dgm:pt modelId="{1D993216-1CBD-4089-BB6A-EDF352A0DC33}" type="parTrans" cxnId="{7C651DA4-E6F9-4E77-99F0-8CDB2EBE1102}">
      <dgm:prSet/>
      <dgm:spPr/>
      <dgm:t>
        <a:bodyPr/>
        <a:lstStyle/>
        <a:p>
          <a:endParaRPr lang="en-US"/>
        </a:p>
      </dgm:t>
    </dgm:pt>
    <dgm:pt modelId="{52F014EA-E1DF-4C14-AD75-8E76361829AD}" type="sibTrans" cxnId="{7C651DA4-E6F9-4E77-99F0-8CDB2EBE1102}">
      <dgm:prSet/>
      <dgm:spPr/>
      <dgm:t>
        <a:bodyPr/>
        <a:lstStyle/>
        <a:p>
          <a:endParaRPr lang="en-US"/>
        </a:p>
      </dgm:t>
    </dgm:pt>
    <dgm:pt modelId="{26A9553F-C8BB-4C35-8B6C-8DADDFD5FE01}" type="pres">
      <dgm:prSet presAssocID="{C2212C56-5CF6-464C-BE81-7091473018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DBAAF-1ECA-4D0B-BA2D-C050E0FED146}" type="pres">
      <dgm:prSet presAssocID="{B30C3BD2-11E0-4F91-B4E0-7036DBBB0F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F47E7-A74D-4447-9A3A-67030AB3F51D}" type="pres">
      <dgm:prSet presAssocID="{FC03F9EC-1AD6-4B0B-B5D7-B8A8AAADBBAC}" presName="sibTrans" presStyleCnt="0"/>
      <dgm:spPr/>
    </dgm:pt>
    <dgm:pt modelId="{53903D14-BE2C-4A0B-A09C-60CF94532E1F}" type="pres">
      <dgm:prSet presAssocID="{DCB6D7AF-7AC3-42CE-8E5E-851843AE78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27D4A-2341-4392-BCD1-03672334D528}" type="pres">
      <dgm:prSet presAssocID="{879777EC-CC09-48B2-B77B-C21DE1A57C4E}" presName="sibTrans" presStyleCnt="0"/>
      <dgm:spPr/>
    </dgm:pt>
    <dgm:pt modelId="{9F47AC4B-AC13-480C-B240-C4D5B85BC145}" type="pres">
      <dgm:prSet presAssocID="{E207C984-E0E6-4811-8C62-A526E57640A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F7F3D-78D9-443B-B500-FE5DD6A76433}" type="pres">
      <dgm:prSet presAssocID="{0E539A9E-5ACA-4E75-96F0-C19D3F9211CD}" presName="sibTrans" presStyleCnt="0"/>
      <dgm:spPr/>
    </dgm:pt>
    <dgm:pt modelId="{F8C1E9ED-FA15-4E94-A517-78B753A6D851}" type="pres">
      <dgm:prSet presAssocID="{079597AD-8215-4609-8607-32F4ACC71D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050EA-2CFE-4A67-8C0D-E6207C29DD8C}" type="presOf" srcId="{079597AD-8215-4609-8607-32F4ACC71DAA}" destId="{F8C1E9ED-FA15-4E94-A517-78B753A6D851}" srcOrd="0" destOrd="0" presId="urn:microsoft.com/office/officeart/2005/8/layout/default#3"/>
    <dgm:cxn modelId="{7C651DA4-E6F9-4E77-99F0-8CDB2EBE1102}" srcId="{C2212C56-5CF6-464C-BE81-709147301801}" destId="{079597AD-8215-4609-8607-32F4ACC71DAA}" srcOrd="3" destOrd="0" parTransId="{1D993216-1CBD-4089-BB6A-EDF352A0DC33}" sibTransId="{52F014EA-E1DF-4C14-AD75-8E76361829AD}"/>
    <dgm:cxn modelId="{6E436180-C639-4163-8096-9267D044F033}" srcId="{C2212C56-5CF6-464C-BE81-709147301801}" destId="{DCB6D7AF-7AC3-42CE-8E5E-851843AE781B}" srcOrd="1" destOrd="0" parTransId="{169E9D99-499A-44B0-8C2A-5E8D3A1CAB61}" sibTransId="{879777EC-CC09-48B2-B77B-C21DE1A57C4E}"/>
    <dgm:cxn modelId="{66C45103-E637-4B2F-B52B-5A9E9D9A047C}" srcId="{C2212C56-5CF6-464C-BE81-709147301801}" destId="{E207C984-E0E6-4811-8C62-A526E57640A4}" srcOrd="2" destOrd="0" parTransId="{AE0BF9D7-5DF2-4716-A135-8342A3860395}" sibTransId="{0E539A9E-5ACA-4E75-96F0-C19D3F9211CD}"/>
    <dgm:cxn modelId="{DE4C8ADE-236B-4103-9935-B80C7E76193D}" srcId="{C2212C56-5CF6-464C-BE81-709147301801}" destId="{B30C3BD2-11E0-4F91-B4E0-7036DBBB0F17}" srcOrd="0" destOrd="0" parTransId="{8285D7D9-F56E-4AFF-BCFA-557E539ACCBF}" sibTransId="{FC03F9EC-1AD6-4B0B-B5D7-B8A8AAADBBAC}"/>
    <dgm:cxn modelId="{9F866D94-F215-4D14-AFF4-6ED8BB58A3B4}" type="presOf" srcId="{B30C3BD2-11E0-4F91-B4E0-7036DBBB0F17}" destId="{F8BDBAAF-1ECA-4D0B-BA2D-C050E0FED146}" srcOrd="0" destOrd="0" presId="urn:microsoft.com/office/officeart/2005/8/layout/default#3"/>
    <dgm:cxn modelId="{893D47EB-51EA-4D09-9609-234ACAB4BAE3}" type="presOf" srcId="{E207C984-E0E6-4811-8C62-A526E57640A4}" destId="{9F47AC4B-AC13-480C-B240-C4D5B85BC145}" srcOrd="0" destOrd="0" presId="urn:microsoft.com/office/officeart/2005/8/layout/default#3"/>
    <dgm:cxn modelId="{3DC4DE79-930F-4FF4-B7E1-87A151836A7B}" type="presOf" srcId="{DCB6D7AF-7AC3-42CE-8E5E-851843AE781B}" destId="{53903D14-BE2C-4A0B-A09C-60CF94532E1F}" srcOrd="0" destOrd="0" presId="urn:microsoft.com/office/officeart/2005/8/layout/default#3"/>
    <dgm:cxn modelId="{3EE72499-8D55-4B57-8E5C-866B4BA91135}" type="presOf" srcId="{C2212C56-5CF6-464C-BE81-709147301801}" destId="{26A9553F-C8BB-4C35-8B6C-8DADDFD5FE01}" srcOrd="0" destOrd="0" presId="urn:microsoft.com/office/officeart/2005/8/layout/default#3"/>
    <dgm:cxn modelId="{C0772FED-82F7-448F-97EA-D7522B72B53E}" type="presParOf" srcId="{26A9553F-C8BB-4C35-8B6C-8DADDFD5FE01}" destId="{F8BDBAAF-1ECA-4D0B-BA2D-C050E0FED146}" srcOrd="0" destOrd="0" presId="urn:microsoft.com/office/officeart/2005/8/layout/default#3"/>
    <dgm:cxn modelId="{D963D575-9469-4EF8-B9F8-3E6AD7477565}" type="presParOf" srcId="{26A9553F-C8BB-4C35-8B6C-8DADDFD5FE01}" destId="{B0DF47E7-A74D-4447-9A3A-67030AB3F51D}" srcOrd="1" destOrd="0" presId="urn:microsoft.com/office/officeart/2005/8/layout/default#3"/>
    <dgm:cxn modelId="{97010C56-13CE-4781-BC78-EB0E3A671F95}" type="presParOf" srcId="{26A9553F-C8BB-4C35-8B6C-8DADDFD5FE01}" destId="{53903D14-BE2C-4A0B-A09C-60CF94532E1F}" srcOrd="2" destOrd="0" presId="urn:microsoft.com/office/officeart/2005/8/layout/default#3"/>
    <dgm:cxn modelId="{C1DF3FEF-7546-4C56-94F7-768D95B124FD}" type="presParOf" srcId="{26A9553F-C8BB-4C35-8B6C-8DADDFD5FE01}" destId="{E6D27D4A-2341-4392-BCD1-03672334D528}" srcOrd="3" destOrd="0" presId="urn:microsoft.com/office/officeart/2005/8/layout/default#3"/>
    <dgm:cxn modelId="{5733285A-9250-4E09-8D62-896A744DCDD1}" type="presParOf" srcId="{26A9553F-C8BB-4C35-8B6C-8DADDFD5FE01}" destId="{9F47AC4B-AC13-480C-B240-C4D5B85BC145}" srcOrd="4" destOrd="0" presId="urn:microsoft.com/office/officeart/2005/8/layout/default#3"/>
    <dgm:cxn modelId="{C1C7C8A8-8866-4F4C-BCAA-744577B2F779}" type="presParOf" srcId="{26A9553F-C8BB-4C35-8B6C-8DADDFD5FE01}" destId="{A4EF7F3D-78D9-443B-B500-FE5DD6A76433}" srcOrd="5" destOrd="0" presId="urn:microsoft.com/office/officeart/2005/8/layout/default#3"/>
    <dgm:cxn modelId="{4E949A88-D052-4B15-A76B-D94457B6BBAB}" type="presParOf" srcId="{26A9553F-C8BB-4C35-8B6C-8DADDFD5FE01}" destId="{F8C1E9ED-FA15-4E94-A517-78B753A6D851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EF65D-A48E-4474-886A-FE52397FC38A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41B44C4-E3CF-4A89-842C-4D1D687637F0}">
      <dgm:prSet phldrT="[Text]"/>
      <dgm:spPr/>
      <dgm:t>
        <a:bodyPr/>
        <a:lstStyle/>
        <a:p>
          <a:r>
            <a:rPr lang="en-US" b="1" dirty="0" smtClean="0"/>
            <a:t>System Software</a:t>
          </a:r>
          <a:endParaRPr lang="en-US" b="1" dirty="0"/>
        </a:p>
      </dgm:t>
    </dgm:pt>
    <dgm:pt modelId="{BDD228EC-830C-40C6-AC4F-784F37DF0D2F}" type="parTrans" cxnId="{8B3BDFF9-96AF-45B5-9861-0EE9A2A70B01}">
      <dgm:prSet/>
      <dgm:spPr/>
      <dgm:t>
        <a:bodyPr/>
        <a:lstStyle/>
        <a:p>
          <a:endParaRPr lang="en-US"/>
        </a:p>
      </dgm:t>
    </dgm:pt>
    <dgm:pt modelId="{05B49640-ED40-4013-B162-CED958B1304A}" type="sibTrans" cxnId="{8B3BDFF9-96AF-45B5-9861-0EE9A2A70B01}">
      <dgm:prSet/>
      <dgm:spPr/>
      <dgm:t>
        <a:bodyPr/>
        <a:lstStyle/>
        <a:p>
          <a:endParaRPr lang="en-US"/>
        </a:p>
      </dgm:t>
    </dgm:pt>
    <dgm:pt modelId="{4FD94B15-F026-49F7-834A-D8708B7BBE2A}">
      <dgm:prSet phldrT="[Text]"/>
      <dgm:spPr/>
      <dgm:t>
        <a:bodyPr/>
        <a:lstStyle/>
        <a:p>
          <a:r>
            <a:rPr lang="en-US" b="0" dirty="0" smtClean="0"/>
            <a:t>Operating system</a:t>
          </a:r>
          <a:endParaRPr lang="en-US" b="0" dirty="0"/>
        </a:p>
      </dgm:t>
    </dgm:pt>
    <dgm:pt modelId="{3A9872B9-8766-4CBB-8EFF-94EF4D240778}" type="parTrans" cxnId="{87D4275E-A4A1-471F-93FF-A1DC3197D3A5}">
      <dgm:prSet/>
      <dgm:spPr/>
      <dgm:t>
        <a:bodyPr/>
        <a:lstStyle/>
        <a:p>
          <a:endParaRPr lang="en-US"/>
        </a:p>
      </dgm:t>
    </dgm:pt>
    <dgm:pt modelId="{C498A82E-94D9-43B0-9F41-5890E43CBDA1}" type="sibTrans" cxnId="{87D4275E-A4A1-471F-93FF-A1DC3197D3A5}">
      <dgm:prSet/>
      <dgm:spPr/>
      <dgm:t>
        <a:bodyPr/>
        <a:lstStyle/>
        <a:p>
          <a:endParaRPr lang="en-US"/>
        </a:p>
      </dgm:t>
    </dgm:pt>
    <dgm:pt modelId="{D77B1436-3E3C-4CCD-9F7C-50A01B1999C8}">
      <dgm:prSet phldrT="[Text]"/>
      <dgm:spPr/>
      <dgm:t>
        <a:bodyPr/>
        <a:lstStyle/>
        <a:p>
          <a:r>
            <a:rPr lang="en-US" b="0" dirty="0" smtClean="0"/>
            <a:t>Tools</a:t>
          </a:r>
          <a:endParaRPr lang="en-US" b="0" dirty="0"/>
        </a:p>
      </dgm:t>
    </dgm:pt>
    <dgm:pt modelId="{85388C3D-271A-4343-B979-23B8351B81EC}" type="parTrans" cxnId="{5B06B129-E28F-49EF-A69F-EC89075D1691}">
      <dgm:prSet/>
      <dgm:spPr/>
      <dgm:t>
        <a:bodyPr/>
        <a:lstStyle/>
        <a:p>
          <a:endParaRPr lang="en-US"/>
        </a:p>
      </dgm:t>
    </dgm:pt>
    <dgm:pt modelId="{E2575BFC-3F06-4F0E-A9E6-49860BD79BBD}" type="sibTrans" cxnId="{5B06B129-E28F-49EF-A69F-EC89075D1691}">
      <dgm:prSet/>
      <dgm:spPr/>
      <dgm:t>
        <a:bodyPr/>
        <a:lstStyle/>
        <a:p>
          <a:endParaRPr lang="en-US"/>
        </a:p>
      </dgm:t>
    </dgm:pt>
    <dgm:pt modelId="{A509F473-C4C7-46EB-A5B3-031489E25D98}">
      <dgm:prSet phldrT="[Text]"/>
      <dgm:spPr/>
      <dgm:t>
        <a:bodyPr/>
        <a:lstStyle/>
        <a:p>
          <a:r>
            <a:rPr lang="en-US" b="1" dirty="0" smtClean="0"/>
            <a:t>Applications</a:t>
          </a:r>
          <a:endParaRPr lang="en-US" b="1" dirty="0"/>
        </a:p>
      </dgm:t>
    </dgm:pt>
    <dgm:pt modelId="{A8B61D5E-BEBC-4910-8B57-B97E92DBBD87}" type="parTrans" cxnId="{4CE014EC-D9A3-408D-AC04-921725754A8F}">
      <dgm:prSet/>
      <dgm:spPr/>
      <dgm:t>
        <a:bodyPr/>
        <a:lstStyle/>
        <a:p>
          <a:endParaRPr lang="en-US"/>
        </a:p>
      </dgm:t>
    </dgm:pt>
    <dgm:pt modelId="{1A0D91EA-3ADB-4416-B13F-0B112B7C61B7}" type="sibTrans" cxnId="{4CE014EC-D9A3-408D-AC04-921725754A8F}">
      <dgm:prSet/>
      <dgm:spPr/>
      <dgm:t>
        <a:bodyPr/>
        <a:lstStyle/>
        <a:p>
          <a:endParaRPr lang="en-US"/>
        </a:p>
      </dgm:t>
    </dgm:pt>
    <dgm:pt modelId="{23377D1A-31DF-47A3-A0C2-990E5EF6D026}" type="pres">
      <dgm:prSet presAssocID="{436EF65D-A48E-4474-886A-FE52397FC3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B134D-2C8B-4671-8777-5769CFE4B4EC}" type="pres">
      <dgm:prSet presAssocID="{241B44C4-E3CF-4A89-842C-4D1D687637F0}" presName="comp" presStyleCnt="0"/>
      <dgm:spPr/>
    </dgm:pt>
    <dgm:pt modelId="{850F4538-0C74-466E-A2DC-A826110DB51C}" type="pres">
      <dgm:prSet presAssocID="{241B44C4-E3CF-4A89-842C-4D1D687637F0}" presName="box" presStyleLbl="node1" presStyleIdx="0" presStyleCnt="2"/>
      <dgm:spPr/>
      <dgm:t>
        <a:bodyPr/>
        <a:lstStyle/>
        <a:p>
          <a:endParaRPr lang="en-US"/>
        </a:p>
      </dgm:t>
    </dgm:pt>
    <dgm:pt modelId="{50BFB772-24EC-4925-A129-789BF47DCB89}" type="pres">
      <dgm:prSet presAssocID="{241B44C4-E3CF-4A89-842C-4D1D687637F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23050BEB-6827-4EC2-825A-D5D7B447D3E9}" type="pres">
      <dgm:prSet presAssocID="{241B44C4-E3CF-4A89-842C-4D1D687637F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FF89-0389-4C87-916A-63A994DBC471}" type="pres">
      <dgm:prSet presAssocID="{05B49640-ED40-4013-B162-CED958B1304A}" presName="spacer" presStyleCnt="0"/>
      <dgm:spPr/>
    </dgm:pt>
    <dgm:pt modelId="{FF9A5F7C-4055-4878-B2E9-2A9B17E72AF3}" type="pres">
      <dgm:prSet presAssocID="{A509F473-C4C7-46EB-A5B3-031489E25D98}" presName="comp" presStyleCnt="0"/>
      <dgm:spPr/>
    </dgm:pt>
    <dgm:pt modelId="{971E44CE-039A-4A87-8D65-3D529E2F3508}" type="pres">
      <dgm:prSet presAssocID="{A509F473-C4C7-46EB-A5B3-031489E25D98}" presName="box" presStyleLbl="node1" presStyleIdx="1" presStyleCnt="2"/>
      <dgm:spPr/>
      <dgm:t>
        <a:bodyPr/>
        <a:lstStyle/>
        <a:p>
          <a:endParaRPr lang="en-US"/>
        </a:p>
      </dgm:t>
    </dgm:pt>
    <dgm:pt modelId="{0581C512-F7C9-401B-BD54-44F3F82E3C2C}" type="pres">
      <dgm:prSet presAssocID="{A509F473-C4C7-46EB-A5B3-031489E25D98}" presName="img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20" t="-281624" r="-440685" b="-194361"/>
          </a:stretch>
        </a:blipFill>
      </dgm:spPr>
      <dgm:t>
        <a:bodyPr/>
        <a:lstStyle/>
        <a:p>
          <a:endParaRPr lang="en-US"/>
        </a:p>
      </dgm:t>
    </dgm:pt>
    <dgm:pt modelId="{053D7162-626E-4D72-B5AC-CDB041247BAD}" type="pres">
      <dgm:prSet presAssocID="{A509F473-C4C7-46EB-A5B3-031489E25D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04E0D-8C03-4638-85C5-541773759DDE}" type="presOf" srcId="{D77B1436-3E3C-4CCD-9F7C-50A01B1999C8}" destId="{850F4538-0C74-466E-A2DC-A826110DB51C}" srcOrd="0" destOrd="2" presId="urn:microsoft.com/office/officeart/2005/8/layout/vList4#1"/>
    <dgm:cxn modelId="{8B3BDFF9-96AF-45B5-9861-0EE9A2A70B01}" srcId="{436EF65D-A48E-4474-886A-FE52397FC38A}" destId="{241B44C4-E3CF-4A89-842C-4D1D687637F0}" srcOrd="0" destOrd="0" parTransId="{BDD228EC-830C-40C6-AC4F-784F37DF0D2F}" sibTransId="{05B49640-ED40-4013-B162-CED958B1304A}"/>
    <dgm:cxn modelId="{4CE014EC-D9A3-408D-AC04-921725754A8F}" srcId="{436EF65D-A48E-4474-886A-FE52397FC38A}" destId="{A509F473-C4C7-46EB-A5B3-031489E25D98}" srcOrd="1" destOrd="0" parTransId="{A8B61D5E-BEBC-4910-8B57-B97E92DBBD87}" sibTransId="{1A0D91EA-3ADB-4416-B13F-0B112B7C61B7}"/>
    <dgm:cxn modelId="{3E704113-BF0A-4808-9C88-E62D8941E3A3}" type="presOf" srcId="{4FD94B15-F026-49F7-834A-D8708B7BBE2A}" destId="{850F4538-0C74-466E-A2DC-A826110DB51C}" srcOrd="0" destOrd="1" presId="urn:microsoft.com/office/officeart/2005/8/layout/vList4#1"/>
    <dgm:cxn modelId="{5B06B129-E28F-49EF-A69F-EC89075D1691}" srcId="{241B44C4-E3CF-4A89-842C-4D1D687637F0}" destId="{D77B1436-3E3C-4CCD-9F7C-50A01B1999C8}" srcOrd="1" destOrd="0" parTransId="{85388C3D-271A-4343-B979-23B8351B81EC}" sibTransId="{E2575BFC-3F06-4F0E-A9E6-49860BD79BBD}"/>
    <dgm:cxn modelId="{2D965D8A-77E5-43ED-B29B-700A8D9F093B}" type="presOf" srcId="{4FD94B15-F026-49F7-834A-D8708B7BBE2A}" destId="{23050BEB-6827-4EC2-825A-D5D7B447D3E9}" srcOrd="1" destOrd="1" presId="urn:microsoft.com/office/officeart/2005/8/layout/vList4#1"/>
    <dgm:cxn modelId="{56B28589-4445-4CEE-BD5B-F1EB31A9DFD9}" type="presOf" srcId="{241B44C4-E3CF-4A89-842C-4D1D687637F0}" destId="{850F4538-0C74-466E-A2DC-A826110DB51C}" srcOrd="0" destOrd="0" presId="urn:microsoft.com/office/officeart/2005/8/layout/vList4#1"/>
    <dgm:cxn modelId="{FA8B0872-A167-411A-BBB0-B5E589937827}" type="presOf" srcId="{A509F473-C4C7-46EB-A5B3-031489E25D98}" destId="{053D7162-626E-4D72-B5AC-CDB041247BAD}" srcOrd="1" destOrd="0" presId="urn:microsoft.com/office/officeart/2005/8/layout/vList4#1"/>
    <dgm:cxn modelId="{D059405C-A218-4AAF-B6D1-A88D2A244476}" type="presOf" srcId="{436EF65D-A48E-4474-886A-FE52397FC38A}" destId="{23377D1A-31DF-47A3-A0C2-990E5EF6D026}" srcOrd="0" destOrd="0" presId="urn:microsoft.com/office/officeart/2005/8/layout/vList4#1"/>
    <dgm:cxn modelId="{53923D9A-8196-4A45-94AD-412E78BF2C8D}" type="presOf" srcId="{A509F473-C4C7-46EB-A5B3-031489E25D98}" destId="{971E44CE-039A-4A87-8D65-3D529E2F3508}" srcOrd="0" destOrd="0" presId="urn:microsoft.com/office/officeart/2005/8/layout/vList4#1"/>
    <dgm:cxn modelId="{28C98F38-8222-4E55-BAC8-4669F3240924}" type="presOf" srcId="{241B44C4-E3CF-4A89-842C-4D1D687637F0}" destId="{23050BEB-6827-4EC2-825A-D5D7B447D3E9}" srcOrd="1" destOrd="0" presId="urn:microsoft.com/office/officeart/2005/8/layout/vList4#1"/>
    <dgm:cxn modelId="{87D4275E-A4A1-471F-93FF-A1DC3197D3A5}" srcId="{241B44C4-E3CF-4A89-842C-4D1D687637F0}" destId="{4FD94B15-F026-49F7-834A-D8708B7BBE2A}" srcOrd="0" destOrd="0" parTransId="{3A9872B9-8766-4CBB-8EFF-94EF4D240778}" sibTransId="{C498A82E-94D9-43B0-9F41-5890E43CBDA1}"/>
    <dgm:cxn modelId="{37D2F228-6F2F-4373-9422-377B4748D0BB}" type="presOf" srcId="{D77B1436-3E3C-4CCD-9F7C-50A01B1999C8}" destId="{23050BEB-6827-4EC2-825A-D5D7B447D3E9}" srcOrd="1" destOrd="2" presId="urn:microsoft.com/office/officeart/2005/8/layout/vList4#1"/>
    <dgm:cxn modelId="{F2F4F9BA-A3D5-4F83-AB7B-1BC0F4FF2F81}" type="presParOf" srcId="{23377D1A-31DF-47A3-A0C2-990E5EF6D026}" destId="{CBDB134D-2C8B-4671-8777-5769CFE4B4EC}" srcOrd="0" destOrd="0" presId="urn:microsoft.com/office/officeart/2005/8/layout/vList4#1"/>
    <dgm:cxn modelId="{E2C3C4DC-7DEA-44B4-B305-53879DAD7FE8}" type="presParOf" srcId="{CBDB134D-2C8B-4671-8777-5769CFE4B4EC}" destId="{850F4538-0C74-466E-A2DC-A826110DB51C}" srcOrd="0" destOrd="0" presId="urn:microsoft.com/office/officeart/2005/8/layout/vList4#1"/>
    <dgm:cxn modelId="{3E6820D6-665E-43AD-9639-D394B41CDB06}" type="presParOf" srcId="{CBDB134D-2C8B-4671-8777-5769CFE4B4EC}" destId="{50BFB772-24EC-4925-A129-789BF47DCB89}" srcOrd="1" destOrd="0" presId="urn:microsoft.com/office/officeart/2005/8/layout/vList4#1"/>
    <dgm:cxn modelId="{321072AF-0ADB-4F6E-BFD2-EECA7BFB773D}" type="presParOf" srcId="{CBDB134D-2C8B-4671-8777-5769CFE4B4EC}" destId="{23050BEB-6827-4EC2-825A-D5D7B447D3E9}" srcOrd="2" destOrd="0" presId="urn:microsoft.com/office/officeart/2005/8/layout/vList4#1"/>
    <dgm:cxn modelId="{B5B23B72-51DA-42C6-8653-EE6635C1AA3D}" type="presParOf" srcId="{23377D1A-31DF-47A3-A0C2-990E5EF6D026}" destId="{3070FF89-0389-4C87-916A-63A994DBC471}" srcOrd="1" destOrd="0" presId="urn:microsoft.com/office/officeart/2005/8/layout/vList4#1"/>
    <dgm:cxn modelId="{7DAE9F89-DA9D-4983-B986-DA38F5E1B2B0}" type="presParOf" srcId="{23377D1A-31DF-47A3-A0C2-990E5EF6D026}" destId="{FF9A5F7C-4055-4878-B2E9-2A9B17E72AF3}" srcOrd="2" destOrd="0" presId="urn:microsoft.com/office/officeart/2005/8/layout/vList4#1"/>
    <dgm:cxn modelId="{4C459914-8D0F-48FA-ABE6-F23B42512545}" type="presParOf" srcId="{FF9A5F7C-4055-4878-B2E9-2A9B17E72AF3}" destId="{971E44CE-039A-4A87-8D65-3D529E2F3508}" srcOrd="0" destOrd="0" presId="urn:microsoft.com/office/officeart/2005/8/layout/vList4#1"/>
    <dgm:cxn modelId="{63E794BF-2307-4541-A084-E11E29EB5A2E}" type="presParOf" srcId="{FF9A5F7C-4055-4878-B2E9-2A9B17E72AF3}" destId="{0581C512-F7C9-401B-BD54-44F3F82E3C2C}" srcOrd="1" destOrd="0" presId="urn:microsoft.com/office/officeart/2005/8/layout/vList4#1"/>
    <dgm:cxn modelId="{C67BF928-2055-4315-A203-1E8CC3EF5A99}" type="presParOf" srcId="{FF9A5F7C-4055-4878-B2E9-2A9B17E72AF3}" destId="{053D7162-626E-4D72-B5AC-CDB041247BA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laptops, tablets, desktops, and servers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EA4E9440-896F-4487-B416-F3817C8302D6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purpose and uses of smartphones, digital cameras, portable and digital media players, e-book readers, wearable devices, and game devices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247782FD-7A6A-4F40-A1D7-00D5AA965A8E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relationship between data and information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715C2F6A-8E30-414D-A6D5-02F271F98A0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Briefly explain various input options</a:t>
          </a:r>
          <a:endParaRPr lang="en-US" sz="1800" kern="1200" dirty="0"/>
        </a:p>
      </dsp:txBody>
      <dsp:txXfrm>
        <a:off x="0" y="2462212"/>
        <a:ext cx="2762250" cy="1657349"/>
      </dsp:txXfrm>
    </dsp:sp>
    <dsp:sp modelId="{6C841F80-75E4-4DD1-A0B7-E6AE16AFD200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the web from the Internet, and describe the relationship among the web, webpages, websites, and web servers</a:t>
          </a:r>
          <a:endParaRPr lang="en-US" sz="1800" kern="1200" dirty="0"/>
        </a:p>
      </dsp:txBody>
      <dsp:txXfrm>
        <a:off x="3038474" y="2462212"/>
        <a:ext cx="2762250" cy="1657349"/>
      </dsp:txXfrm>
    </dsp:sp>
    <dsp:sp modelId="{46FD9A8A-9723-4A5B-BC8C-FD169AB4B772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purpose of a browser, a search engine, and an online social network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Briefly describe digital security risks associated with viruses and other malware, privacy, your health, and the environment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EAD282B1-C92D-4E7B-A9B2-23800860C524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an operating system and applications</a:t>
          </a:r>
          <a:endParaRPr lang="en-US" sz="1800" kern="1200" dirty="0"/>
        </a:p>
      </dsp:txBody>
      <dsp:txXfrm>
        <a:off x="3038474" y="528637"/>
        <a:ext cx="2762250" cy="1657349"/>
      </dsp:txXfrm>
    </dsp:sp>
    <dsp:sp modelId="{3B52B756-4B88-4A1A-98A5-6F2C8D6BE19B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wired and wireless technologies, and identify reasons individuals and businesses use networks</a:t>
          </a:r>
          <a:endParaRPr lang="en-US" sz="1800" kern="1200" dirty="0"/>
        </a:p>
      </dsp:txBody>
      <dsp:txXfrm>
        <a:off x="6076950" y="528637"/>
        <a:ext cx="2762250" cy="1657349"/>
      </dsp:txXfrm>
    </dsp:sp>
    <dsp:sp modelId="{73651040-9E30-4804-92CD-CBD6FACA2F5C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how society uses technology in education, government, finance, retail, entertainment, health care, science, travel, publishing, and manufacturing</a:t>
          </a:r>
          <a:endParaRPr lang="en-US" sz="1800" kern="1200" dirty="0"/>
        </a:p>
      </dsp:txBody>
      <dsp:txXfrm>
        <a:off x="1519237" y="2462212"/>
        <a:ext cx="2762250" cy="1657349"/>
      </dsp:txXfrm>
    </dsp:sp>
    <dsp:sp modelId="{59248198-4CC3-4FCE-A733-2F3ED9BAB69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technology used by home users, small/home office users, mobile users, power users, and enterprise users</a:t>
          </a:r>
          <a:endParaRPr lang="en-US" sz="18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71E9-C861-4252-A8B3-7133E3096461}">
      <dsp:nvSpPr>
        <dsp:cNvPr id="0" name=""/>
        <dsp:cNvSpPr/>
      </dsp:nvSpPr>
      <dsp:spPr>
        <a:xfrm>
          <a:off x="331469" y="0"/>
          <a:ext cx="3756660" cy="29972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AD57-6986-4AE2-A3DE-AE00CF9B49C2}">
      <dsp:nvSpPr>
        <dsp:cNvPr id="0" name=""/>
        <dsp:cNvSpPr/>
      </dsp:nvSpPr>
      <dsp:spPr>
        <a:xfrm>
          <a:off x="1551" y="899160"/>
          <a:ext cx="1408504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Accepts</a:t>
          </a:r>
          <a:br>
            <a:rPr lang="en-US" sz="1800" kern="1200" dirty="0" smtClean="0"/>
          </a:br>
          <a:r>
            <a:rPr lang="en-US" sz="1800" b="0" kern="1200" dirty="0" smtClean="0">
              <a:solidFill>
                <a:schemeClr val="tx1"/>
              </a:solidFill>
            </a:rPr>
            <a:t>data </a:t>
          </a:r>
          <a:r>
            <a:rPr lang="en-US" sz="1800" b="0" kern="1200" dirty="0" smtClean="0"/>
            <a:t/>
          </a:r>
          <a:br>
            <a:rPr lang="en-US" sz="1800" b="0" kern="1200" dirty="0" smtClean="0"/>
          </a:br>
          <a:r>
            <a:rPr lang="en-US" sz="1800" b="0" kern="1200" dirty="0" smtClean="0"/>
            <a:t>(input)</a:t>
          </a:r>
          <a:endParaRPr lang="en-US" sz="1800" kern="1200" dirty="0"/>
        </a:p>
      </dsp:txBody>
      <dsp:txXfrm>
        <a:off x="60075" y="957684"/>
        <a:ext cx="1291456" cy="1081832"/>
      </dsp:txXfrm>
    </dsp:sp>
    <dsp:sp modelId="{4C7C901D-E847-4BA3-AC60-D3B610B8E90D}">
      <dsp:nvSpPr>
        <dsp:cNvPr id="0" name=""/>
        <dsp:cNvSpPr/>
      </dsp:nvSpPr>
      <dsp:spPr>
        <a:xfrm>
          <a:off x="1505547" y="899160"/>
          <a:ext cx="1408504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>
        <a:off x="1564071" y="957684"/>
        <a:ext cx="1291456" cy="1081832"/>
      </dsp:txXfrm>
    </dsp:sp>
    <dsp:sp modelId="{E12E5BBC-717A-4906-B450-1D7042878745}">
      <dsp:nvSpPr>
        <dsp:cNvPr id="0" name=""/>
        <dsp:cNvSpPr/>
      </dsp:nvSpPr>
      <dsp:spPr>
        <a:xfrm>
          <a:off x="3009544" y="899160"/>
          <a:ext cx="1408504" cy="1198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Produces </a:t>
          </a:r>
          <a:r>
            <a:rPr lang="en-US" sz="1800" b="0" kern="1200" dirty="0" smtClean="0">
              <a:solidFill>
                <a:schemeClr val="tx1"/>
              </a:solidFill>
            </a:rPr>
            <a:t>information </a:t>
          </a:r>
          <a:r>
            <a:rPr lang="en-US" sz="1800" b="0" kern="1200" dirty="0" smtClean="0"/>
            <a:t>(output)</a:t>
          </a:r>
          <a:endParaRPr lang="en-US" sz="1800" kern="1200" dirty="0"/>
        </a:p>
      </dsp:txBody>
      <dsp:txXfrm>
        <a:off x="3068068" y="957684"/>
        <a:ext cx="1291456" cy="1081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C9BF-73A3-4968-AF12-E2E8A004C5BA}">
      <dsp:nvSpPr>
        <dsp:cNvPr id="0" name=""/>
        <dsp:cNvSpPr/>
      </dsp:nvSpPr>
      <dsp:spPr>
        <a:xfrm rot="10800000">
          <a:off x="1686614" y="1499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Smartphone</a:t>
          </a:r>
          <a:endParaRPr lang="en-US" sz="2800" kern="1200" dirty="0"/>
        </a:p>
      </dsp:txBody>
      <dsp:txXfrm rot="10800000">
        <a:off x="1841608" y="1499"/>
        <a:ext cx="5925766" cy="619977"/>
      </dsp:txXfrm>
    </dsp:sp>
    <dsp:sp modelId="{9EC58068-C623-451E-9229-D155B0B4BE20}">
      <dsp:nvSpPr>
        <dsp:cNvPr id="0" name=""/>
        <dsp:cNvSpPr/>
      </dsp:nvSpPr>
      <dsp:spPr>
        <a:xfrm>
          <a:off x="1376625" y="1499"/>
          <a:ext cx="619977" cy="61997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473" t="-1445" r="-4745" b="-25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EBBDAD-F0EA-4498-9A72-4464CD2C909C}">
      <dsp:nvSpPr>
        <dsp:cNvPr id="0" name=""/>
        <dsp:cNvSpPr/>
      </dsp:nvSpPr>
      <dsp:spPr>
        <a:xfrm rot="10800000">
          <a:off x="1686614" y="806544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69811"/>
                <a:satOff val="-2112"/>
                <a:lumOff val="1387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Digital camera</a:t>
          </a:r>
          <a:endParaRPr lang="en-US" sz="2800" kern="1200" dirty="0"/>
        </a:p>
      </dsp:txBody>
      <dsp:txXfrm rot="10800000">
        <a:off x="1841608" y="806544"/>
        <a:ext cx="5925766" cy="619977"/>
      </dsp:txXfrm>
    </dsp:sp>
    <dsp:sp modelId="{26884887-42E1-458C-BBBC-11F4B19DF744}">
      <dsp:nvSpPr>
        <dsp:cNvPr id="0" name=""/>
        <dsp:cNvSpPr/>
      </dsp:nvSpPr>
      <dsp:spPr>
        <a:xfrm>
          <a:off x="1376625" y="806544"/>
          <a:ext cx="619977" cy="61997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607" t="-1446" r="-153393" b="144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30F85C-8364-47ED-9EDF-DAF97865E099}">
      <dsp:nvSpPr>
        <dsp:cNvPr id="0" name=""/>
        <dsp:cNvSpPr/>
      </dsp:nvSpPr>
      <dsp:spPr>
        <a:xfrm rot="10800000">
          <a:off x="1686614" y="1611589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Portable and digital media player</a:t>
          </a:r>
          <a:endParaRPr lang="en-US" sz="2800" kern="1200" dirty="0"/>
        </a:p>
      </dsp:txBody>
      <dsp:txXfrm rot="10800000">
        <a:off x="1841608" y="1611589"/>
        <a:ext cx="5925766" cy="619977"/>
      </dsp:txXfrm>
    </dsp:sp>
    <dsp:sp modelId="{B97472FA-456B-459E-8923-3B1BD3EEEDD9}">
      <dsp:nvSpPr>
        <dsp:cNvPr id="0" name=""/>
        <dsp:cNvSpPr/>
      </dsp:nvSpPr>
      <dsp:spPr>
        <a:xfrm>
          <a:off x="1376625" y="1611589"/>
          <a:ext cx="619977" cy="619977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593" t="7230" r="-174407" b="-723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0F0E98-59DB-475E-8715-3916B913F0C6}">
      <dsp:nvSpPr>
        <dsp:cNvPr id="0" name=""/>
        <dsp:cNvSpPr/>
      </dsp:nvSpPr>
      <dsp:spPr>
        <a:xfrm rot="10800000">
          <a:off x="1686614" y="2416633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E-book reader</a:t>
          </a:r>
          <a:endParaRPr lang="en-US" sz="2800" kern="1200" dirty="0"/>
        </a:p>
      </dsp:txBody>
      <dsp:txXfrm rot="10800000">
        <a:off x="1841608" y="2416633"/>
        <a:ext cx="5925766" cy="619977"/>
      </dsp:txXfrm>
    </dsp:sp>
    <dsp:sp modelId="{57A36C7B-036B-494F-A5EF-CBBB445699D6}">
      <dsp:nvSpPr>
        <dsp:cNvPr id="0" name=""/>
        <dsp:cNvSpPr/>
      </dsp:nvSpPr>
      <dsp:spPr>
        <a:xfrm>
          <a:off x="1376625" y="2416633"/>
          <a:ext cx="619977" cy="619977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244" b="-3524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4EEC97-2905-4833-8171-0CA2621D4BEB}">
      <dsp:nvSpPr>
        <dsp:cNvPr id="0" name=""/>
        <dsp:cNvSpPr/>
      </dsp:nvSpPr>
      <dsp:spPr>
        <a:xfrm rot="10800000">
          <a:off x="1686614" y="3221678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Wearable device</a:t>
          </a:r>
          <a:endParaRPr lang="en-US" sz="2800" kern="1200" dirty="0"/>
        </a:p>
      </dsp:txBody>
      <dsp:txXfrm rot="10800000">
        <a:off x="1841608" y="3221678"/>
        <a:ext cx="5925766" cy="619977"/>
      </dsp:txXfrm>
    </dsp:sp>
    <dsp:sp modelId="{3F73AA4D-CAF8-47E1-AF8B-CD45E1D549F1}">
      <dsp:nvSpPr>
        <dsp:cNvPr id="0" name=""/>
        <dsp:cNvSpPr/>
      </dsp:nvSpPr>
      <dsp:spPr>
        <a:xfrm>
          <a:off x="1376625" y="3221678"/>
          <a:ext cx="619977" cy="6199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3000" r="-1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03CA8-813B-417D-89B2-D2291B33CBF0}">
      <dsp:nvSpPr>
        <dsp:cNvPr id="0" name=""/>
        <dsp:cNvSpPr/>
      </dsp:nvSpPr>
      <dsp:spPr>
        <a:xfrm rot="10800000">
          <a:off x="1686614" y="4026723"/>
          <a:ext cx="6080760" cy="619977"/>
        </a:xfrm>
        <a:prstGeom prst="homePlate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69811"/>
                <a:satOff val="-2112"/>
                <a:lumOff val="1387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339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Game device</a:t>
          </a:r>
          <a:endParaRPr lang="en-US" sz="2800" kern="1200" dirty="0"/>
        </a:p>
      </dsp:txBody>
      <dsp:txXfrm rot="10800000">
        <a:off x="1841608" y="4026723"/>
        <a:ext cx="5925766" cy="619977"/>
      </dsp:txXfrm>
    </dsp:sp>
    <dsp:sp modelId="{ADC049DC-B9A2-4D91-9FAA-0BFC66971874}">
      <dsp:nvSpPr>
        <dsp:cNvPr id="0" name=""/>
        <dsp:cNvSpPr/>
      </dsp:nvSpPr>
      <dsp:spPr>
        <a:xfrm>
          <a:off x="1376625" y="4026723"/>
          <a:ext cx="619977" cy="619977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530" t="-4035" r="-16470" b="403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7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1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4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7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0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9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1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-4878" y="3962400"/>
            <a:ext cx="4191202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Introducing Today’s Technologies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</a:t>
            </a:r>
            <a:r>
              <a:rPr lang="en-US" sz="2000" b="0" i="0" baseline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4" y="3733800"/>
            <a:ext cx="495767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57925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34400" y="6257925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rgbClr val="EEEB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pointing device is an input device that allows a user to control a small symbol on the screen called the pointer</a:t>
            </a:r>
          </a:p>
          <a:p>
            <a:r>
              <a:rPr lang="en-US" sz="2400" dirty="0"/>
              <a:t>Some mobile devices and computers enable you to speak data </a:t>
            </a:r>
            <a:r>
              <a:rPr lang="en-US" sz="2400" dirty="0" smtClean="0"/>
              <a:t>instructions using </a:t>
            </a:r>
            <a:r>
              <a:rPr lang="en-US" sz="2400" dirty="0"/>
              <a:t>voice input and to capture live full-motion images using video input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13 – 14</a:t>
            </a:r>
          </a:p>
          <a:p>
            <a:r>
              <a:rPr lang="en-US" dirty="0" smtClean="0"/>
              <a:t>Figures 1-14 – 1-15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71492"/>
            <a:ext cx="4493400" cy="1658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14800"/>
            <a:ext cx="4493400" cy="13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scanner is a light-sensing input device that converts printed text and images into a form the computer can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14</a:t>
            </a:r>
          </a:p>
          <a:p>
            <a:r>
              <a:rPr lang="en-US" dirty="0" smtClean="0"/>
              <a:t>Figure 1-16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087"/>
            <a:ext cx="3429000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output device </a:t>
            </a:r>
            <a:r>
              <a:rPr lang="en-US" dirty="0" smtClean="0"/>
              <a:t>is any hardware component that conveys information from a computer or mobile device to one or more people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printer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an output device that produces text and graphics on a physical medium, such as paper or other material</a:t>
            </a:r>
          </a:p>
          <a:p>
            <a:pPr lvl="1"/>
            <a:r>
              <a:rPr lang="en-US" dirty="0" smtClean="0"/>
              <a:t>A 3-D printer can print solid objects, such as clothing, prosthetics, eyewear, implants, toys, parts, prototypes, and more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14 - 15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92" y="1600200"/>
            <a:ext cx="7627815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</a:t>
            </a:r>
          </a:p>
          <a:p>
            <a:r>
              <a:rPr lang="en-US" dirty="0" smtClean="0"/>
              <a:t>Figure 1-17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display is an output device that visually conveys text, graphics, and video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15</a:t>
            </a:r>
          </a:p>
          <a:p>
            <a:r>
              <a:rPr lang="en-US" dirty="0" smtClean="0"/>
              <a:t>Figure 1-18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4" y="2716114"/>
            <a:ext cx="4984305" cy="36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Speakers allow you to hear audio such as music, voice, and other sounds</a:t>
            </a:r>
          </a:p>
          <a:p>
            <a:pPr lvl="1"/>
            <a:r>
              <a:rPr lang="en-US" dirty="0" err="1" smtClean="0"/>
              <a:t>Earbuds</a:t>
            </a:r>
            <a:endParaRPr lang="en-US" dirty="0" smtClean="0"/>
          </a:p>
          <a:p>
            <a:pPr lvl="1"/>
            <a:r>
              <a:rPr lang="en-US" dirty="0" smtClean="0"/>
              <a:t>Headphones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16</a:t>
            </a:r>
          </a:p>
          <a:p>
            <a:r>
              <a:rPr lang="en-US" dirty="0" smtClean="0"/>
              <a:t>Figure 1-19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5144058" cy="34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068767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16 - 17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9526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17 – 19</a:t>
            </a:r>
          </a:p>
          <a:p>
            <a:r>
              <a:rPr lang="en-US" dirty="0" smtClean="0"/>
              <a:t>Figures 1-20 – 1-26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DB7531"/>
                </a:solidFill>
              </a:rPr>
              <a:t>Internet </a:t>
            </a:r>
            <a:r>
              <a:rPr lang="en-US" sz="2800" dirty="0" smtClean="0"/>
              <a:t>is a worldwide collection of computer networks that connects millions of businesses, government agencies, educational institutions, and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20</a:t>
            </a:r>
          </a:p>
          <a:p>
            <a:r>
              <a:rPr lang="en-US" dirty="0" smtClean="0"/>
              <a:t>Figure 1-27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84302"/>
            <a:ext cx="4899851" cy="3416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8964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20 – 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8931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2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19</a:t>
            </a:r>
          </a:p>
          <a:p>
            <a:r>
              <a:rPr lang="en-US" dirty="0" smtClean="0"/>
              <a:t>Figure 1-26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1976"/>
            <a:ext cx="8839200" cy="4324647"/>
          </a:xfrm>
        </p:spPr>
      </p:pic>
    </p:spTree>
    <p:extLst>
      <p:ext uri="{BB962C8B-B14F-4D97-AF65-F5344CB8AC3E}">
        <p14:creationId xmlns:p14="http://schemas.microsoft.com/office/powerpoint/2010/main" val="11494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software that enables users with an Internet connection to access and view webpages on a computer or mobile device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53" y="3126284"/>
            <a:ext cx="5190294" cy="31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search engine </a:t>
            </a:r>
            <a:r>
              <a:rPr lang="en-US" dirty="0" smtClean="0"/>
              <a:t>is software that finds websites, webpages, images, videos, news, maps, and other information related to a specific 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153545"/>
            <a:ext cx="5105400" cy="31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online social network </a:t>
            </a:r>
            <a:r>
              <a:rPr lang="en-US" dirty="0" smtClean="0"/>
              <a:t>encourages members to share their interests, ideas, stories, photos, music, and videos with other registered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23</a:t>
            </a:r>
          </a:p>
          <a:p>
            <a:r>
              <a:rPr lang="en-US" dirty="0" smtClean="0"/>
              <a:t>Figure 1-29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46090"/>
            <a:ext cx="5334000" cy="307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Safety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that users protect their computers and mobile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24 - 26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321299"/>
              </p:ext>
            </p:extLst>
          </p:nvPr>
        </p:nvGraphicFramePr>
        <p:xfrm>
          <a:off x="1066800" y="2743200"/>
          <a:ext cx="7010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1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Safety and Security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Green computing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involves reducing the electricity consumed and environmental waste generated when using a computer</a:t>
            </a:r>
          </a:p>
          <a:p>
            <a:r>
              <a:rPr lang="en-US" sz="2800" dirty="0" smtClean="0"/>
              <a:t>Strategies include:</a:t>
            </a:r>
          </a:p>
          <a:p>
            <a:pPr lvl="1"/>
            <a:r>
              <a:rPr lang="en-US" sz="2000" dirty="0" smtClean="0"/>
              <a:t>Recycling</a:t>
            </a:r>
          </a:p>
          <a:p>
            <a:pPr lvl="1"/>
            <a:r>
              <a:rPr lang="en-US" sz="2000" dirty="0" smtClean="0"/>
              <a:t>Using energy efficient hardware and energy saving features</a:t>
            </a:r>
          </a:p>
          <a:p>
            <a:pPr lvl="1"/>
            <a:r>
              <a:rPr lang="en-US" sz="2000" dirty="0" smtClean="0"/>
              <a:t>Regulating manufacturing processes</a:t>
            </a:r>
          </a:p>
          <a:p>
            <a:pPr lvl="1"/>
            <a:r>
              <a:rPr lang="en-US" sz="2000" dirty="0" smtClean="0"/>
              <a:t>Extending the life of computers</a:t>
            </a:r>
          </a:p>
          <a:p>
            <a:pPr lvl="1"/>
            <a:r>
              <a:rPr lang="en-US" sz="2000" dirty="0" smtClean="0"/>
              <a:t>Immediately donating or properly disposing of replaced computers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and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DB7531"/>
                </a:solidFill>
              </a:rPr>
              <a:t>program</a:t>
            </a:r>
            <a:r>
              <a:rPr lang="en-US" dirty="0" smtClean="0"/>
              <a:t>, tells the computer what tasks to perform and how to perform them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26 - 27</a:t>
            </a:r>
          </a:p>
          <a:p>
            <a:r>
              <a:rPr lang="en-US" dirty="0" smtClean="0"/>
              <a:t>Figure 1-30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3079762"/>
              </p:ext>
            </p:extLst>
          </p:nvPr>
        </p:nvGraphicFramePr>
        <p:xfrm>
          <a:off x="1676400" y="3276600"/>
          <a:ext cx="58674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a program is the process of setting up the program to work with the computer, mobile device, printer, and/or other hardware</a:t>
            </a:r>
          </a:p>
          <a:p>
            <a:r>
              <a:rPr lang="en-US" dirty="0" smtClean="0"/>
              <a:t>Once installed, you can run a program so that you can interact with it</a:t>
            </a:r>
          </a:p>
          <a:p>
            <a:r>
              <a:rPr lang="en-US" dirty="0" smtClean="0"/>
              <a:t>You interact with a program through its user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28 - 29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and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A software developer, sometimes called a developer or programmer, is someone who develops programs and apps or writes the instructions that direct the computer or mobile device to process data into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29 - 30</a:t>
            </a:r>
          </a:p>
          <a:p>
            <a:r>
              <a:rPr lang="en-US" dirty="0" smtClean="0"/>
              <a:t>Figure 1-31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75036"/>
            <a:ext cx="3823692" cy="290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course of a day, it is likely you use, or use information generated by, one or more of these communications technologies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30 - 31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18545866"/>
              </p:ext>
            </p:extLst>
          </p:nvPr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7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76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2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communications device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hardware capable of transferring items from computers and devices to transmission media and vice versa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</a:t>
            </a:r>
          </a:p>
          <a:p>
            <a:r>
              <a:rPr lang="en-US" dirty="0" smtClean="0"/>
              <a:t>Figure 1-32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99" y="3148153"/>
            <a:ext cx="4025801" cy="31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wireless communications technologies include: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31 - 32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9267384"/>
              </p:ext>
            </p:extLst>
          </p:nvPr>
        </p:nvGraphicFramePr>
        <p:xfrm>
          <a:off x="2381250" y="2667000"/>
          <a:ext cx="396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2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 collection of computers and devices connected together, often wirelessly, via communications devices and transmission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</a:t>
            </a:r>
          </a:p>
          <a:p>
            <a:r>
              <a:rPr lang="en-US" dirty="0" smtClean="0"/>
              <a:t>Figure 1-33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03" y="3152308"/>
            <a:ext cx="45327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and Networks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489723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049409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Uses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36324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35 - 41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Users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4504"/>
              </p:ext>
            </p:extLst>
          </p:nvPr>
        </p:nvGraphicFramePr>
        <p:xfrm>
          <a:off x="304800" y="1876425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41 - 42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6486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72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Because technology changes, you must keep up with the changes to remain digitally </a:t>
            </a:r>
            <a:r>
              <a:rPr lang="en-US" dirty="0" smtClean="0"/>
              <a:t>literate</a:t>
            </a:r>
          </a:p>
          <a:p>
            <a:r>
              <a:rPr lang="en-US" dirty="0"/>
              <a:t>Digital literacy involves having a current knowledge and understanding of computers, </a:t>
            </a:r>
            <a:r>
              <a:rPr lang="en-US" dirty="0" smtClean="0"/>
              <a:t>mobile devices</a:t>
            </a:r>
            <a:r>
              <a:rPr lang="en-US" dirty="0"/>
              <a:t>, the </a:t>
            </a:r>
            <a:r>
              <a:rPr lang="en-US" dirty="0" smtClean="0"/>
              <a:t>web, </a:t>
            </a:r>
            <a:r>
              <a:rPr lang="en-US" dirty="0"/>
              <a:t>and related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Pages 2 - 3 </a:t>
            </a:r>
          </a:p>
          <a:p>
            <a:r>
              <a:rPr lang="en-US" dirty="0" smtClean="0"/>
              <a:t>Figure 1-1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38" y="1600200"/>
            <a:ext cx="3435724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computer</a:t>
            </a:r>
            <a:r>
              <a:rPr lang="en-US" dirty="0" smtClean="0"/>
              <a:t> is an electronic device, operating under the control of instructions stored in its own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645459"/>
              </p:ext>
            </p:extLst>
          </p:nvPr>
        </p:nvGraphicFramePr>
        <p:xfrm>
          <a:off x="2362200" y="2895600"/>
          <a:ext cx="4419600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Laptop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Tablet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Desktop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/>
              <a:t>and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All-in-One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Server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 and 6</a:t>
            </a:r>
          </a:p>
          <a:p>
            <a:r>
              <a:rPr lang="en-US" dirty="0" smtClean="0"/>
              <a:t>Figures 1-2 – 1-5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90" y="1660081"/>
            <a:ext cx="2890410" cy="171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0" y="4227786"/>
            <a:ext cx="5026800" cy="195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1752600" cy="175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8" y="4194800"/>
            <a:ext cx="1063759" cy="19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and Game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82709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7 - 10 </a:t>
            </a:r>
          </a:p>
          <a:p>
            <a:r>
              <a:rPr lang="en-US" dirty="0" smtClean="0"/>
              <a:t>Figures 1-6 – 1-11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12 </a:t>
            </a:r>
          </a:p>
          <a:p>
            <a:r>
              <a:rPr lang="en-US" dirty="0" smtClean="0"/>
              <a:t>Figure 1-12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79" y="1600200"/>
            <a:ext cx="5531842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8730"/>
            <a:ext cx="4953000" cy="2867026"/>
          </a:xfrm>
        </p:spPr>
        <p:txBody>
          <a:bodyPr>
            <a:normAutofit/>
          </a:bodyPr>
          <a:lstStyle/>
          <a:p>
            <a:r>
              <a:rPr lang="en-US" dirty="0" smtClean="0"/>
              <a:t>A keyboard contains keys you press to enter data and instructions into a computer or mobile device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13</a:t>
            </a:r>
          </a:p>
          <a:p>
            <a:r>
              <a:rPr lang="en-US" dirty="0" smtClean="0"/>
              <a:t>Figure 1-13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4" y="1701142"/>
            <a:ext cx="5611906" cy="4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2285</Words>
  <Application>Microsoft Office PowerPoint</Application>
  <PresentationFormat>On-screen Show (4:3)</PresentationFormat>
  <Paragraphs>273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Objectives Overview</vt:lpstr>
      <vt:lpstr>Objectives Overview</vt:lpstr>
      <vt:lpstr>Today’s Technology</vt:lpstr>
      <vt:lpstr>Computers</vt:lpstr>
      <vt:lpstr>Computers</vt:lpstr>
      <vt:lpstr>Mobile and Game Devices</vt:lpstr>
      <vt:lpstr>Data and Information</vt:lpstr>
      <vt:lpstr>Data and Information</vt:lpstr>
      <vt:lpstr>Data and Information</vt:lpstr>
      <vt:lpstr>Data and Information</vt:lpstr>
      <vt:lpstr>Data and Information</vt:lpstr>
      <vt:lpstr>Data and Information</vt:lpstr>
      <vt:lpstr>Data and Information</vt:lpstr>
      <vt:lpstr>Data and Information</vt:lpstr>
      <vt:lpstr>Data and Information</vt:lpstr>
      <vt:lpstr>Data and Information</vt:lpstr>
      <vt:lpstr>The Web</vt:lpstr>
      <vt:lpstr>The Web</vt:lpstr>
      <vt:lpstr>The Web</vt:lpstr>
      <vt:lpstr>The Web</vt:lpstr>
      <vt:lpstr>The Web</vt:lpstr>
      <vt:lpstr>The Web</vt:lpstr>
      <vt:lpstr>Digital Safety and Security</vt:lpstr>
      <vt:lpstr>Digital Safety and Security</vt:lpstr>
      <vt:lpstr>Programs and Apps</vt:lpstr>
      <vt:lpstr>Programs and Apps</vt:lpstr>
      <vt:lpstr>Programs and Apps</vt:lpstr>
      <vt:lpstr>Communications and Networks</vt:lpstr>
      <vt:lpstr>Communications and Networks</vt:lpstr>
      <vt:lpstr>Communications and Networks</vt:lpstr>
      <vt:lpstr>Communications and Networks</vt:lpstr>
      <vt:lpstr>Communications and Networks</vt:lpstr>
      <vt:lpstr>Technology Uses</vt:lpstr>
      <vt:lpstr>Technology Users</vt:lpstr>
      <vt:lpstr>Chapter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122</cp:revision>
  <dcterms:created xsi:type="dcterms:W3CDTF">2008-12-18T17:11:12Z</dcterms:created>
  <dcterms:modified xsi:type="dcterms:W3CDTF">2015-06-18T10:59:09Z</dcterms:modified>
</cp:coreProperties>
</file>