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257" r:id="rId47"/>
    <p:sldId id="25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8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4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8F75541-0A5C-4824-AF9B-D86AB8911DC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E4F14D-2C11-49BC-9A96-3F77CE15F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Portfolio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www.pinterest.com/pin/294282156877498123/&#10;Unique style and personality&#10;The most important thing looked for in an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9" y="1429169"/>
            <a:ext cx="7024357" cy="52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2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ypes of portfolio&#10;http://academic.regis.edu/laap/eportfolio/basics_types.htm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37" y="1422647"/>
            <a:ext cx="7070757" cy="5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4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evelopmental Portfolio&#10; Demonstrate the advancement and&#10;development of student skills over a&#10;period of time. Developmen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71" y="1455536"/>
            <a:ext cx="6915716" cy="519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Showcase Portfolio&#10; Demonstrate exemplary work and&#10;student skills. This type of portfolio is&#10;created at the end of a prog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99" y="1432979"/>
            <a:ext cx="6983993" cy="52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0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ybrid Portfolio&#10; Most portfolios are hybrids of the three&#10;types of portfolios listed above. Rarely&#10;will you find a portf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17" y="1489016"/>
            <a:ext cx="7079810" cy="53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8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s://www.pinterest.com/pin/12173861464526265/&#10;https://www.pinterest.com/SaraivadeSouza/jewelry-sketch/?lp=true&#10;Develop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16" y="1565612"/>
            <a:ext cx="6889687" cy="51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1.bp.blogspot.com/-9rfj1Xsuo/UOx1Hjh77LI/AAAAAAAASNo/3vwXef6bygI/s1600/3c-jewelry-catalogue-brochure-design.jpgeB&#10;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05" y="1415873"/>
            <a:ext cx="7043596" cy="52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46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Ways to present portfolio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1" y="1454571"/>
            <a:ext cx="7061703" cy="53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23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culpwrit.com/2012/07/02/online-portfolios-set-you-apart-&#10;from-the-pack&#10;https://www.pinterest.com/skillcrush/a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89" y="1456858"/>
            <a:ext cx="7034541" cy="52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4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art169spring2014.blogspot.in/&#10;http://portfoliodesign.com/problems-&#10;solutions/portfolios-as-objects/&#10;PHYSICAL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8" y="1480439"/>
            <a:ext cx="6906663" cy="51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8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an art portfolio??&#10; An art portfolio is a collection of your&#10;work, whether that’s paintings, poetry,&#10;sculpture, 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72" y="1918512"/>
            <a:ext cx="6419661" cy="48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3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nclude Index&#10;Dr. Barrett -&#10;http://electronicportfolios.org/myportfolio/LecShare/html2/web_data/file2.htm&#10;• TABLE OF CONT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9" y="1450090"/>
            <a:ext cx="7007381" cy="52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0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ustomize A Theme&#10;http://feintcreative.com/wp-content/uploads/2013/06/Sarah-Ware-1.p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01" y="1327150"/>
            <a:ext cx="7241640" cy="54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Mood board&#10;Art Deco Moodboard – 1&#10;http://www.omgimgettingmarried.com/2010/04/art-deco-moodboard-1/&#10;Pamela Love's Studio: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57" y="1680632"/>
            <a:ext cx="6793495" cy="51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6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NSPIRATION BOARD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3" y="1583749"/>
            <a:ext cx="6853473" cy="51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Show The Brief&#10;http://www.pgsarts.co.uk/s56-art.html&#10;What was the objective of your work? What problem were you trying t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17" y="1496921"/>
            <a:ext cx="6906663" cy="51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90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Show your very best.&#10;https://in.pinterest.com/explore/jewelry-design-&#10;drawing/?lp=true&#10;https://in.pinterest.com/explore/j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0" y="1567696"/>
            <a:ext cx="6817259" cy="51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2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Share The Process&#10;https://www.greenlakejewelry.com/about/design.aspx https://www.pinterest.com/BadLemur/jewelry-conceptsd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63" y="1414980"/>
            <a:ext cx="6907794" cy="51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03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Include The Results&#10;hand drawing . jewelry&#10;https://au.pinterest.com/bomikim92167789/hand-drawing-jewelry/?lp=true&#10;iThemes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65" y="1394333"/>
            <a:ext cx="7088864" cy="53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73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nclude The Right Type of&#10;Work&#10;Swati Arya - https://www.pinterest.com/pin/528539706249225538/ 秀華 吳 - https://www.pinteres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08" y="1410298"/>
            <a:ext cx="7061703" cy="53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0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ave a story&#10;https://www.slideshare.net/NamitaDande/jewelry-manufacturing-process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84" y="1411039"/>
            <a:ext cx="7074152" cy="53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84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google.co.in/search?&#10;q=art+portfolio&amp;tbm=isch&amp;tbs=rimg:CRof91tD_1mH8IjgSAWYNJwwBPwMK9&#10;Oz_1N4if9w7B5hIpR7aTEna_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6" y="1440784"/>
            <a:ext cx="7034542" cy="52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Keep your signature&#10;Jewellery Design &amp; Hand Drawn Sketches&#10;Behance - https://www.behance.net/gallery/8271443/Jewellery-D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85" y="1524915"/>
            <a:ext cx="6835366" cy="51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0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Others tips are:&#10; Include case studies&#10; Give it a regular spring clean&#10; Non-client work is acceptable&#10; Take a step ba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2" y="1489556"/>
            <a:ext cx="7007382" cy="52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03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Websites for online portfolio:&#10; https://www.squarespace.com/tour/portf&#10;olio-website/&#10; https://dunked.com/&#10; http://www.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916" y="1456628"/>
            <a:ext cx="7025488" cy="52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57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Online Portfolio Hosting Sites&#10; https://carbonmade.com/&#10; http://www.behance.net/&#10; http://shownd.com/&#10; https://www.dev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55" y="1589018"/>
            <a:ext cx="6757281" cy="50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1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SARRAH HASSANALI&#10;SARTHAK CHAV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95" y="1511348"/>
            <a:ext cx="6817259" cy="51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62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ow to make an art portfoli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2" y="1680632"/>
            <a:ext cx="6627137" cy="49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11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Pencil Sketching&#10;Shoe Boot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24" y="1680632"/>
            <a:ext cx="8658979" cy="48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15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Pencil Sketching&#10;Peacock Feature&#10;Three Hidden angles in leaves&#10;Tulips in a Tub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680632"/>
            <a:ext cx="8637003" cy="48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4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Oil Painti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33" y="1810692"/>
            <a:ext cx="8085854" cy="4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87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Oil Painti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48" y="1680632"/>
            <a:ext cx="8354363" cy="47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hoto-&#10;graphy&#10;Where do you need a portfolio?&#10;http://blog.prepscholar.com/how-to-make-an-art-portfolio&#10;Apparel&#10;Design&#10;Arch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41" y="1563062"/>
            <a:ext cx="6893082" cy="51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83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Acrylic Painti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45" y="1801639"/>
            <a:ext cx="8765718" cy="493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28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Acrylic Painting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84" y="1919335"/>
            <a:ext cx="7763157" cy="43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58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Tanjore Painting&#10;Tanjore painting is a classical south Indian painting style. The art form draws its immediate resources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96" y="2027977"/>
            <a:ext cx="7505727" cy="42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4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Relief / Persian Art:&#10;Persian Art has one of&#10;the richest art heritages&#10;in the world and has&#10;been strong in many&#10;media of 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59" y="1955547"/>
            <a:ext cx="7816440" cy="43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4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Reverse Glass Painting&#10;Front Side Reverse Sid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80" y="1982708"/>
            <a:ext cx="7763159" cy="43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14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Mural(Clay Modelling):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8" y="1928388"/>
            <a:ext cx="8073872" cy="45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7118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might also want to check out these excellent design portfolio examples.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Addressing the wrong audience.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work on show.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context.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little work on show.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Vague and incomplete personal information.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lack of purpose.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doesn't work on mobile. ...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out of date.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26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portfolio sample?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your career related skills and experiences and should be presented in your own creative style. ... It should also indicate if any parts of the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should not be copied.</a:t>
            </a:r>
          </a:p>
        </p:txBody>
      </p:sp>
    </p:spTree>
    <p:extLst>
      <p:ext uri="{BB962C8B-B14F-4D97-AF65-F5344CB8AC3E}">
        <p14:creationId xmlns:p14="http://schemas.microsoft.com/office/powerpoint/2010/main" val="39984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www.google.co.in/search?biw=1536&amp;h=686&amp;tbm=isch&amp;sa=1&amp;q=apparel%2Bdesigner%2Bpotfolio&amp;oq=apparel%2Bdesig&amp;gs_l=psy-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15" y="1509697"/>
            <a:ext cx="6907794" cy="51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pinterest.com/pin/281263939199619891/&#10;http://www.lboro.ac.uk/designandprint/print/featured-work/photo-booklet/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5" y="1348856"/>
            <a:ext cx="7170343" cy="53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5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ow does a portfolio reflect you?&#10;http://blog.prepscholar.com/how-to-make-an-art-portfolio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59" y="1522365"/>
            <a:ext cx="6838762" cy="51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6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echnical mastery&#10;https://www.google.co.in/search?&#10;q=technical+mastery+art&amp;source=lnms&amp;tbm&#10;=isch&amp;sa=X&amp;ved=0ahUKEwjAztPHqaz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80" y="1532370"/>
            <a:ext cx="6835367" cy="51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6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Variety and versatility&#10;One reason versatility is important is because the&#10;ability to create multiple art forms, from draw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16" y="1346662"/>
            <a:ext cx="7152238" cy="536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32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117</TotalTime>
  <Words>71</Words>
  <Application>Microsoft Office PowerPoint</Application>
  <PresentationFormat>Widescreen</PresentationFormat>
  <Paragraphs>12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Century Gothic</vt:lpstr>
      <vt:lpstr>Times New Roman</vt:lpstr>
      <vt:lpstr>Wingdings 3</vt:lpstr>
      <vt:lpstr>Ion Boardroom</vt:lpstr>
      <vt:lpstr>Portfolio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portfolio sample?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</dc:creator>
  <cp:lastModifiedBy>naDia</cp:lastModifiedBy>
  <cp:revision>8</cp:revision>
  <dcterms:created xsi:type="dcterms:W3CDTF">2020-04-30T03:54:53Z</dcterms:created>
  <dcterms:modified xsi:type="dcterms:W3CDTF">2020-05-03T19:08:52Z</dcterms:modified>
</cp:coreProperties>
</file>