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79" autoAdjust="0"/>
  </p:normalViewPr>
  <p:slideViewPr>
    <p:cSldViewPr snapToGrid="0" snapToObjects="1">
      <p:cViewPr varScale="1">
        <p:scale>
          <a:sx n="111" d="100"/>
          <a:sy n="11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792E993-2294-994F-86BD-C5D29DBC113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5B93832-A6DC-BE46-BF60-CD49957FCF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7893" y="2475154"/>
            <a:ext cx="3901788" cy="344354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Factors Affecting </a:t>
            </a:r>
            <a:r>
              <a:rPr lang="en-US" sz="4800" b="1" dirty="0"/>
              <a:t>A</a:t>
            </a:r>
            <a:r>
              <a:rPr lang="en-US" sz="4800" b="1" dirty="0" smtClean="0"/>
              <a:t>doption of Innovation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3451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756" y="1027664"/>
            <a:ext cx="7400478" cy="80550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Factor Associated to Innovation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</a:pPr>
            <a:r>
              <a:rPr lang="en-US" sz="3600" dirty="0" smtClean="0"/>
              <a:t>Relative Advantage </a:t>
            </a:r>
          </a:p>
          <a:p>
            <a:pPr>
              <a:lnSpc>
                <a:spcPct val="130000"/>
              </a:lnSpc>
            </a:pPr>
            <a:r>
              <a:rPr lang="en-US" sz="3600" dirty="0" smtClean="0"/>
              <a:t>Complexity</a:t>
            </a:r>
          </a:p>
          <a:p>
            <a:pPr>
              <a:lnSpc>
                <a:spcPct val="130000"/>
              </a:lnSpc>
            </a:pPr>
            <a:r>
              <a:rPr lang="en-US" sz="3600" dirty="0" smtClean="0"/>
              <a:t>Consistency</a:t>
            </a:r>
          </a:p>
          <a:p>
            <a:pPr>
              <a:lnSpc>
                <a:spcPct val="130000"/>
              </a:lnSpc>
            </a:pPr>
            <a:r>
              <a:rPr lang="en-US" sz="3600" dirty="0" smtClean="0"/>
              <a:t>Divisibility</a:t>
            </a:r>
          </a:p>
          <a:p>
            <a:pPr>
              <a:lnSpc>
                <a:spcPct val="130000"/>
              </a:lnSpc>
            </a:pPr>
            <a:r>
              <a:rPr lang="en-US" sz="3600" dirty="0" smtClean="0"/>
              <a:t>Visibility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09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Adopters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Age</a:t>
            </a:r>
          </a:p>
          <a:p>
            <a:r>
              <a:rPr lang="en-US" sz="2800" dirty="0" smtClean="0"/>
              <a:t>Education</a:t>
            </a:r>
          </a:p>
          <a:p>
            <a:r>
              <a:rPr lang="en-US" sz="2800" dirty="0" smtClean="0"/>
              <a:t>Landholding</a:t>
            </a:r>
          </a:p>
          <a:p>
            <a:r>
              <a:rPr lang="en-US" sz="2800" dirty="0" smtClean="0"/>
              <a:t>Income</a:t>
            </a:r>
          </a:p>
          <a:p>
            <a:r>
              <a:rPr lang="en-US" sz="2800" dirty="0" smtClean="0"/>
              <a:t>Sources of Information</a:t>
            </a:r>
          </a:p>
          <a:p>
            <a:r>
              <a:rPr lang="en-US" sz="2800" dirty="0" smtClean="0"/>
              <a:t>Cosmopolite Outlook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425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Constraints of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Norms and values</a:t>
            </a:r>
          </a:p>
          <a:p>
            <a:r>
              <a:rPr lang="en-US" sz="2800" dirty="0" smtClean="0"/>
              <a:t>Bureaucracy</a:t>
            </a:r>
          </a:p>
          <a:p>
            <a:r>
              <a:rPr lang="en-US" sz="2800" dirty="0" smtClean="0"/>
              <a:t>Traditional authority structure</a:t>
            </a:r>
          </a:p>
          <a:p>
            <a:r>
              <a:rPr lang="en-US" sz="2800" dirty="0" smtClean="0"/>
              <a:t>Feudalism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55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82</TotalTime>
  <Words>38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Factors Affecting Adoption of Innovation</vt:lpstr>
      <vt:lpstr>Factor Associated to Innovation</vt:lpstr>
      <vt:lpstr>Characteristics of Adopters</vt:lpstr>
      <vt:lpstr>Constraints of System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Adoption of Innovation</dc:title>
  <dc:creator>Mohammed Yaseen</dc:creator>
  <cp:lastModifiedBy>Mohammed Yaseen</cp:lastModifiedBy>
  <cp:revision>5</cp:revision>
  <dcterms:created xsi:type="dcterms:W3CDTF">2020-04-23T15:47:19Z</dcterms:created>
  <dcterms:modified xsi:type="dcterms:W3CDTF">2020-04-24T05:57:11Z</dcterms:modified>
</cp:coreProperties>
</file>