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2" r:id="rId6"/>
    <p:sldId id="259" r:id="rId7"/>
    <p:sldId id="271" r:id="rId8"/>
    <p:sldId id="261" r:id="rId9"/>
    <p:sldId id="270" r:id="rId10"/>
    <p:sldId id="272" r:id="rId11"/>
    <p:sldId id="274" r:id="rId12"/>
    <p:sldId id="269" r:id="rId13"/>
    <p:sldId id="275" r:id="rId14"/>
    <p:sldId id="276" r:id="rId15"/>
    <p:sldId id="277" r:id="rId16"/>
    <p:sldId id="278" r:id="rId17"/>
    <p:sldId id="281" r:id="rId18"/>
    <p:sldId id="280" r:id="rId19"/>
    <p:sldId id="279" r:id="rId20"/>
    <p:sldId id="273" r:id="rId21"/>
    <p:sldId id="282" r:id="rId22"/>
    <p:sldId id="283" r:id="rId23"/>
    <p:sldId id="284" r:id="rId24"/>
    <p:sldId id="285" r:id="rId25"/>
    <p:sldId id="287" r:id="rId26"/>
    <p:sldId id="268" r:id="rId27"/>
    <p:sldId id="291" r:id="rId28"/>
    <p:sldId id="263" r:id="rId29"/>
    <p:sldId id="264" r:id="rId30"/>
    <p:sldId id="288" r:id="rId31"/>
    <p:sldId id="286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6939E-3D58-40B9-8920-9B27A4E49921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DCD0A7-9880-465E-AAA7-408440C63F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Demography  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ecology\Ecology\IMG-20171129-WA002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ecology\Ecology\IMG-20171129-WA001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ecology\Ecology\IMG-20171128-WA003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ecology\Ecology\IMG-20171129-WA00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ecology\Ecology\IMG-20171129-WA001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ecology\Ecology\IMG-20171129-WA00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ecology\Ecology\IMG-20171129-WA001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ecology\Ecology\IMG-20171129-WA00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ecology\Ecology\IMG-20171129-WA00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ecology\Ecology\IMG-20171129-WA00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Definition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r>
              <a:rPr lang="en-US" sz="5200" dirty="0" smtClean="0"/>
              <a:t>Demography is </a:t>
            </a:r>
            <a:r>
              <a:rPr lang="en-US" sz="5200" smtClean="0"/>
              <a:t>a combination </a:t>
            </a:r>
            <a:r>
              <a:rPr lang="en-US" sz="5200" dirty="0" smtClean="0"/>
              <a:t>of two Greek words ‘Demos’ meaning people and ‘</a:t>
            </a:r>
            <a:r>
              <a:rPr lang="en-US" sz="5200" dirty="0" err="1" smtClean="0"/>
              <a:t>Graphy</a:t>
            </a:r>
            <a:r>
              <a:rPr lang="en-US" sz="5200" dirty="0" smtClean="0"/>
              <a:t>’ means science</a:t>
            </a:r>
          </a:p>
          <a:p>
            <a:r>
              <a:rPr lang="en-US" sz="5200" dirty="0" smtClean="0"/>
              <a:t>        ‘’Science of people’’ </a:t>
            </a:r>
          </a:p>
          <a:p>
            <a:pPr>
              <a:buNone/>
            </a:pPr>
            <a:r>
              <a:rPr lang="en-US" sz="3900" dirty="0" smtClean="0"/>
              <a:t>                                                              </a:t>
            </a:r>
          </a:p>
          <a:p>
            <a:pPr>
              <a:buNone/>
            </a:pPr>
            <a:r>
              <a:rPr lang="en-US" sz="3900" dirty="0" smtClean="0"/>
              <a:t> </a:t>
            </a:r>
            <a:endParaRPr lang="en-US" sz="3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ecology\Ecology\IMG-20171129-WA002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ecology\Ecology\IMG-20171129-WA00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3726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ecology\Ecology\IMG-20171129-WA000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ecology\Ecology\IMG-20171129-WA000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ecology\Ecology\IMG-20171129-WA000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ecology\Ecology\IMG-20171129-WA002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cology\Ecology\IMG-20171128-WA003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ecology\Ecology\IMG-20171129-WA000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0668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09600" y="990600"/>
            <a:ext cx="8077200" cy="548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Importance of  demography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help to understand the population dynamics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covers the structure and </a:t>
            </a:r>
            <a:r>
              <a:rPr lang="en-US" sz="3200" dirty="0" smtClean="0"/>
              <a:t>variety </a:t>
            </a:r>
            <a:r>
              <a:rPr lang="en-US" sz="3200" dirty="0" smtClean="0"/>
              <a:t>of population due to births, deaths, migration and emigration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also help Government and society better  prepare to deal for the issues and demands of population 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838200"/>
            <a:ext cx="8229600" cy="563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cology\Ecology\IMG-20171129-WA000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ecology\Ecology\IMG-20171129-WA002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ecology\Ecology\IMG-20171129-WA003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ecology\Ecology\IMG-20171129-WA002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ecology\Ecology\IMG-20171129-WA001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cology\Ecology\IMG-20171129-WA000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762000"/>
            <a:ext cx="8458200" cy="57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According </a:t>
            </a:r>
            <a:r>
              <a:rPr lang="en-US" sz="3200" dirty="0" smtClean="0"/>
              <a:t>to Donald J. </a:t>
            </a:r>
            <a:r>
              <a:rPr lang="en-US" sz="3200" dirty="0" err="1" smtClean="0"/>
              <a:t>bougue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Demography is a statistical and mathematical study of size, composition and spatial distribution of human population and changes overtime in these aspects through the operation of the five processes of fertility mortality marriage </a:t>
            </a:r>
            <a:r>
              <a:rPr lang="en-US" sz="3200" dirty="0" err="1" smtClean="0"/>
              <a:t>mtgration</a:t>
            </a:r>
            <a:r>
              <a:rPr lang="en-US" sz="3200" dirty="0" smtClean="0"/>
              <a:t> and mobility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838200"/>
            <a:ext cx="8153400" cy="571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Demography is a branch of social sciences concerned with the study of human population ,their structure and change (through births, deaths and migration)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Relationship with natural environment and with social and economic change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ecology\Ecology\IMG-20171129-WA002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838200"/>
            <a:ext cx="8153400" cy="556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It is a </a:t>
            </a:r>
            <a:r>
              <a:rPr lang="en-US" sz="3200" dirty="0" smtClean="0"/>
              <a:t>quantitative </a:t>
            </a:r>
            <a:r>
              <a:rPr lang="en-US" sz="3200" dirty="0" smtClean="0"/>
              <a:t>study of human population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is also related with human geography  which is known as Human geography demography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It provides information about the </a:t>
            </a:r>
            <a:r>
              <a:rPr lang="en-US" sz="3200" dirty="0" err="1" smtClean="0"/>
              <a:t>veriety</a:t>
            </a:r>
            <a:r>
              <a:rPr lang="en-US" sz="3200" dirty="0" smtClean="0"/>
              <a:t> of population and change in it with respect to time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cology\Ecology\IMG-20171129-WA003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191</Words>
  <Application>Microsoft Office PowerPoint</Application>
  <PresentationFormat>On-screen Show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Demography   </vt:lpstr>
      <vt:lpstr>Definition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Demography</dc:title>
  <dc:creator>Touseef</dc:creator>
  <cp:lastModifiedBy>Chemistry</cp:lastModifiedBy>
  <cp:revision>16</cp:revision>
  <dcterms:created xsi:type="dcterms:W3CDTF">2017-09-26T16:07:48Z</dcterms:created>
  <dcterms:modified xsi:type="dcterms:W3CDTF">2020-10-25T14:04:32Z</dcterms:modified>
</cp:coreProperties>
</file>