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A94DA-94C8-45AC-A26B-A1C6067F5C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F4828-F376-4261-972B-A81429F58E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CARDIAC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Failure of heart, </a:t>
            </a:r>
            <a:r>
              <a:rPr lang="en-US" sz="4000" dirty="0"/>
              <a:t>because of some malfunction of heart itself, to pump enough blood is called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cardiac failure</a:t>
            </a:r>
            <a:r>
              <a:rPr lang="en-US" sz="4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14641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Dec. cardiac output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Damping  of  blood   </a:t>
            </a:r>
            <a:r>
              <a:rPr lang="en-US" dirty="0"/>
              <a:t>in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pulmonary</a:t>
            </a:r>
            <a:r>
              <a:rPr lang="en-US" dirty="0"/>
              <a:t>  or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systemic veins,     </a:t>
            </a:r>
            <a:r>
              <a:rPr lang="en-US" dirty="0"/>
              <a:t>causing     pulmonary     and 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systemic congestion and edema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8020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Dec. pumping ability of heart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Dec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. contractility of myocardium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Dec.coronary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blood flow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Damage to heart valves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External pressure around heart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Severe hypertension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Valvular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&amp; Congenital diseases of heart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767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 </a:t>
            </a: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Unilateral Cardiac Failure</a:t>
            </a:r>
            <a:r>
              <a:rPr lang="en-US" dirty="0"/>
              <a:t>. Only one side of heart is failed. It may be:</a:t>
            </a:r>
          </a:p>
          <a:p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Right heart failure </a:t>
            </a:r>
            <a:r>
              <a:rPr lang="en-US" dirty="0"/>
              <a:t>due to congenital heart disease on right side.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Left heart failure </a:t>
            </a:r>
            <a:r>
              <a:rPr lang="en-US" dirty="0"/>
              <a:t>due to coronary thrombosis.</a:t>
            </a:r>
          </a:p>
          <a:p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  Bilateral Cardiac Failure </a:t>
            </a:r>
            <a:r>
              <a:rPr lang="en-US" dirty="0"/>
              <a:t>Both sides of heart are failed.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6764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Compensated Heart Failure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When cardiac output </a:t>
            </a:r>
            <a:r>
              <a:rPr lang="en-US" dirty="0"/>
              <a:t>is brought-to normal by acute and chronic .compensatory mechanisms after heart failure, it is called compensated heart failure.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Characteristics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 </a:t>
            </a:r>
            <a:r>
              <a:rPr lang="en-US" dirty="0" err="1"/>
              <a:t>inc.</a:t>
            </a:r>
            <a:r>
              <a:rPr lang="en-US" dirty="0"/>
              <a:t> right atrial pressure and</a:t>
            </a:r>
          </a:p>
          <a:p>
            <a:r>
              <a:rPr lang="en-US" i="1" dirty="0" smtClean="0"/>
              <a:t> </a:t>
            </a:r>
            <a:r>
              <a:rPr lang="en-US" dirty="0"/>
              <a:t>Reduced cardiac reserve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68077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Decompensated Heart Failure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 heart is severely damaged</a:t>
            </a:r>
            <a:r>
              <a:rPr lang="en-US" dirty="0"/>
              <a:t>, sympathetic reflexes and renal </a:t>
            </a:r>
            <a:r>
              <a:rPr lang="en-US" dirty="0" smtClean="0"/>
              <a:t>fluid </a:t>
            </a:r>
            <a:r>
              <a:rPr lang="en-US" dirty="0"/>
              <a:t>retention compensatory mechanisms cannot bring cardiac </a:t>
            </a:r>
            <a:r>
              <a:rPr lang="en-US" dirty="0" smtClean="0"/>
              <a:t>output </a:t>
            </a:r>
            <a:r>
              <a:rPr lang="en-US" dirty="0"/>
              <a:t>to normal so that kidneys continue to retain fluid, resulting in edema and eventual death 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called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decompensated heart failure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4015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Decompensated Heart Failure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Characteristic</a:t>
            </a:r>
          </a:p>
          <a:p>
            <a:r>
              <a:rPr lang="en-US" dirty="0"/>
              <a:t>Deterioration of myocardium.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Treatment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  </a:t>
            </a:r>
            <a:r>
              <a:rPr lang="en-US" dirty="0"/>
              <a:t>By  </a:t>
            </a:r>
            <a:r>
              <a:rPr lang="en-US" dirty="0" err="1"/>
              <a:t>cardiotonic</a:t>
            </a:r>
            <a:r>
              <a:rPr lang="en-US" dirty="0"/>
              <a:t>   drugs,   </a:t>
            </a:r>
            <a:r>
              <a:rPr lang="en-US" dirty="0" err="1"/>
              <a:t>eg</a:t>
            </a:r>
            <a:r>
              <a:rPr lang="en-US" dirty="0"/>
              <a:t>   digitalis,   that   </a:t>
            </a:r>
            <a:r>
              <a:rPr lang="en-US" dirty="0" err="1"/>
              <a:t>inc.</a:t>
            </a:r>
            <a:r>
              <a:rPr lang="en-US" dirty="0"/>
              <a:t> strength of heart contraction.</a:t>
            </a:r>
          </a:p>
          <a:p>
            <a:r>
              <a:rPr lang="en-US" dirty="0" smtClean="0"/>
              <a:t>   </a:t>
            </a:r>
            <a:r>
              <a:rPr lang="en-US" dirty="0"/>
              <a:t>By diuretics with reduced salt and water intake.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2577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Atrial Natriuretic Factor (ANF)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It is a hormone released  </a:t>
            </a:r>
            <a:r>
              <a:rPr lang="en-US" dirty="0"/>
              <a:t>by atrial  walls when they become stretched by </a:t>
            </a:r>
            <a:r>
              <a:rPr lang="en-US" dirty="0" err="1"/>
              <a:t>inc.</a:t>
            </a:r>
            <a:r>
              <a:rPr lang="en-US" dirty="0"/>
              <a:t> arterial pressure in cardiac failure.</a:t>
            </a:r>
          </a:p>
          <a:p>
            <a:pPr algn="just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Function</a:t>
            </a:r>
          </a:p>
          <a:p>
            <a:pPr algn="just"/>
            <a:r>
              <a:rPr lang="en-US" dirty="0"/>
              <a:t>It increases renal excretion of salt &amp; water, thereby preventing extreme congestion (edema)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cardiac failure.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4981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Cardiac Reserve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Maximum percentage </a:t>
            </a:r>
            <a:r>
              <a:rPr lang="en-US" dirty="0"/>
              <a:t>that cardiac output can </a:t>
            </a:r>
            <a:r>
              <a:rPr lang="en-US" dirty="0" err="1"/>
              <a:t>inc.</a:t>
            </a:r>
            <a:r>
              <a:rPr lang="en-US" dirty="0"/>
              <a:t> above normal, is called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cardiac reserve</a:t>
            </a:r>
            <a:r>
              <a:rPr lang="en-US" dirty="0"/>
              <a:t>.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  Normal adult =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300-400%</a:t>
            </a:r>
            <a:r>
              <a:rPr lang="en-US" dirty="0"/>
              <a:t>  Athletics =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500-600%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7014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CARDIAC FAILURE</vt:lpstr>
      <vt:lpstr>Symptoms</vt:lpstr>
      <vt:lpstr>Causes</vt:lpstr>
      <vt:lpstr>Types</vt:lpstr>
      <vt:lpstr>Compensated Heart Failure </vt:lpstr>
      <vt:lpstr>Decompensated Heart Failure </vt:lpstr>
      <vt:lpstr>Decompensated Heart Failure </vt:lpstr>
      <vt:lpstr>Atrial Natriuretic Factor (ANF)</vt:lpstr>
      <vt:lpstr>Cardiac Reserve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CARDIAC FAILURE</dc:title>
  <dc:creator>USMAN SANDHU</dc:creator>
  <cp:lastModifiedBy>USMAN SANDHU</cp:lastModifiedBy>
  <cp:revision>1</cp:revision>
  <dcterms:created xsi:type="dcterms:W3CDTF">2020-04-18T22:35:57Z</dcterms:created>
  <dcterms:modified xsi:type="dcterms:W3CDTF">2020-04-18T22:36:20Z</dcterms:modified>
</cp:coreProperties>
</file>