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1/17/2014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3200400"/>
            <a:ext cx="7391400" cy="2895600"/>
          </a:xfrm>
        </p:spPr>
        <p:txBody>
          <a:bodyPr>
            <a:normAutofit/>
          </a:bodyPr>
          <a:lstStyle/>
          <a:p>
            <a:pPr algn="l">
              <a:buFont typeface="Arial" pitchFamily="34" charset="0"/>
              <a:buChar char="•"/>
            </a:pPr>
            <a:r>
              <a:rPr lang="en-US" dirty="0" smtClean="0"/>
              <a:t>Also called CPU</a:t>
            </a:r>
          </a:p>
          <a:p>
            <a:pPr algn="l">
              <a:buFont typeface="Arial" pitchFamily="34" charset="0"/>
              <a:buChar char="•"/>
            </a:pPr>
            <a:r>
              <a:rPr lang="en-US" dirty="0" smtClean="0"/>
              <a:t>It is the brain of computer</a:t>
            </a:r>
          </a:p>
          <a:p>
            <a:pPr algn="l">
              <a:buFont typeface="Arial" pitchFamily="34" charset="0"/>
              <a:buChar char="•"/>
            </a:pPr>
            <a:r>
              <a:rPr lang="en-US" dirty="0" smtClean="0"/>
              <a:t>Most important component of computer</a:t>
            </a:r>
          </a:p>
          <a:p>
            <a:pPr algn="l">
              <a:buFont typeface="Arial" pitchFamily="34" charset="0"/>
              <a:buChar char="•"/>
            </a:pPr>
            <a:r>
              <a:rPr lang="en-US" dirty="0" smtClean="0"/>
              <a:t>Interprets and executes the instructions in the computer</a:t>
            </a:r>
          </a:p>
          <a:p>
            <a:pPr algn="l">
              <a:buFont typeface="Arial" pitchFamily="34" charset="0"/>
              <a:buChar char="•"/>
            </a:pPr>
            <a:r>
              <a:rPr lang="en-US" dirty="0" smtClean="0"/>
              <a:t>A computer without CPU can not work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smtClean="0"/>
              <a:t>Central processing unit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762000" y="3200400"/>
            <a:ext cx="7315200" cy="2514600"/>
          </a:xfrm>
        </p:spPr>
        <p:txBody>
          <a:bodyPr/>
          <a:lstStyle/>
          <a:p>
            <a:pPr algn="l">
              <a:buFont typeface="Arial" pitchFamily="34" charset="0"/>
              <a:buChar char="•"/>
            </a:pPr>
            <a:r>
              <a:rPr lang="en-US" dirty="0" smtClean="0"/>
              <a:t>The hardware component that stores data and instructions temporarily is called memory</a:t>
            </a:r>
          </a:p>
          <a:p>
            <a:pPr algn="l">
              <a:buFont typeface="Arial" pitchFamily="34" charset="0"/>
              <a:buChar char="•"/>
            </a:pPr>
            <a:r>
              <a:rPr lang="en-US" dirty="0" smtClean="0"/>
              <a:t>Also called primary memory or main memory</a:t>
            </a:r>
          </a:p>
          <a:p>
            <a:pPr algn="l">
              <a:buFont typeface="Arial" pitchFamily="34" charset="0"/>
              <a:buChar char="•"/>
            </a:pPr>
            <a:r>
              <a:rPr lang="en-US" dirty="0" smtClean="0"/>
              <a:t>Used to store input and output data before and after processing</a:t>
            </a:r>
          </a:p>
          <a:p>
            <a:pPr algn="l"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smtClean="0"/>
              <a:t>Memory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914400" y="3200400"/>
            <a:ext cx="7086600" cy="2590800"/>
          </a:xfrm>
        </p:spPr>
        <p:txBody>
          <a:bodyPr>
            <a:normAutofit lnSpcReduction="10000"/>
          </a:bodyPr>
          <a:lstStyle/>
          <a:p>
            <a:pPr algn="l">
              <a:buFont typeface="Arial" pitchFamily="34" charset="0"/>
              <a:buChar char="•"/>
            </a:pPr>
            <a:r>
              <a:rPr lang="en-US" dirty="0" smtClean="0"/>
              <a:t>The hardware component used to store data, instructions and information permanently are called storage devices</a:t>
            </a:r>
          </a:p>
          <a:p>
            <a:pPr algn="l">
              <a:buFont typeface="Arial" pitchFamily="34" charset="0"/>
              <a:buChar char="•"/>
            </a:pPr>
            <a:endParaRPr lang="en-US" dirty="0" smtClean="0"/>
          </a:p>
          <a:p>
            <a:pPr algn="l">
              <a:buFont typeface="Arial" pitchFamily="34" charset="0"/>
              <a:buChar char="•"/>
            </a:pPr>
            <a:r>
              <a:rPr lang="en-US" dirty="0" smtClean="0"/>
              <a:t>Examples are CD-ROM drive, hard disk drive, floppy disc drive etc.</a:t>
            </a: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smtClean="0"/>
              <a:t>Storage Devices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838200" y="3200400"/>
            <a:ext cx="7620000" cy="2819400"/>
          </a:xfrm>
        </p:spPr>
        <p:txBody>
          <a:bodyPr/>
          <a:lstStyle/>
          <a:p>
            <a:pPr algn="l">
              <a:buFont typeface="Arial" pitchFamily="34" charset="0"/>
              <a:buChar char="•"/>
            </a:pPr>
            <a:r>
              <a:rPr lang="en-US" dirty="0" smtClean="0"/>
              <a:t>The hardware component used to communicate and exchange data, instructions and information with other computers are called communication devices.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smtClean="0"/>
              <a:t>Communication Devices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smtClean="0"/>
              <a:t>Thankyou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8</TotalTime>
  <Words>119</Words>
  <Application>Microsoft Office PowerPoint</Application>
  <PresentationFormat>On-screen Show (4:3)</PresentationFormat>
  <Paragraphs>17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Equity</vt:lpstr>
      <vt:lpstr>Central processing unit</vt:lpstr>
      <vt:lpstr>Memory</vt:lpstr>
      <vt:lpstr>Storage Devices</vt:lpstr>
      <vt:lpstr>Communication Devices</vt:lpstr>
      <vt:lpstr>Thankyou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Central processing unit</dc:title>
  <dc:creator/>
  <cp:lastModifiedBy>Nasir Abbas</cp:lastModifiedBy>
  <cp:revision>6</cp:revision>
  <dcterms:created xsi:type="dcterms:W3CDTF">2006-08-16T00:00:00Z</dcterms:created>
  <dcterms:modified xsi:type="dcterms:W3CDTF">2014-01-17T06:55:04Z</dcterms:modified>
</cp:coreProperties>
</file>