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391400" cy="2895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Also called CPU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is the brain of computer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Most important component of computer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Interprets and executes the instructions in the computer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computer without CPU can not 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Central processing unit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315200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hardware component that stores data and instructions temporarily is called memory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Also called primary memory or main memory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store input and output data before and after processing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Memory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086600" cy="2590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hardware component used to store data, instructions and information permanently are called storage devices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Examples are CD-ROM drive, hard disk drive, floppy disc drive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Storage Devices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200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hardware component used to communicate and exchange data, instructions and information with other computers are called communication devices.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Communication Devices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Thankyou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119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Central processing unit</vt:lpstr>
      <vt:lpstr>Memory</vt:lpstr>
      <vt:lpstr>Storage Devices</vt:lpstr>
      <vt:lpstr>Communication Devices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processing unit</dc:title>
  <dc:creator/>
  <cp:lastModifiedBy>Nasir Abbas</cp:lastModifiedBy>
  <cp:revision>6</cp:revision>
  <dcterms:created xsi:type="dcterms:W3CDTF">2006-08-16T00:00:00Z</dcterms:created>
  <dcterms:modified xsi:type="dcterms:W3CDTF">2014-01-17T06:55:04Z</dcterms:modified>
</cp:coreProperties>
</file>