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8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2BC98-944E-4F68-8602-F0A42BAE8FD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62705-71EA-44A8-B2AA-73F2315ED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0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62705-71EA-44A8-B2AA-73F2315ED2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93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C91F04-631D-4C8E-BEDA-2A06CA260153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4857CE-8D37-41D4-8C04-0228A847A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C91F04-631D-4C8E-BEDA-2A06CA260153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4857CE-8D37-41D4-8C04-0228A847A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C91F04-631D-4C8E-BEDA-2A06CA260153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4857CE-8D37-41D4-8C04-0228A847A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C91F04-631D-4C8E-BEDA-2A06CA260153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4857CE-8D37-41D4-8C04-0228A847A0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C91F04-631D-4C8E-BEDA-2A06CA260153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4857CE-8D37-41D4-8C04-0228A847A0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C91F04-631D-4C8E-BEDA-2A06CA260153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4857CE-8D37-41D4-8C04-0228A847A0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C91F04-631D-4C8E-BEDA-2A06CA260153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4857CE-8D37-41D4-8C04-0228A847A0F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C91F04-631D-4C8E-BEDA-2A06CA260153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4857CE-8D37-41D4-8C04-0228A847A0F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C91F04-631D-4C8E-BEDA-2A06CA260153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4857CE-8D37-41D4-8C04-0228A847A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C91F04-631D-4C8E-BEDA-2A06CA260153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4857CE-8D37-41D4-8C04-0228A847A0F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C91F04-631D-4C8E-BEDA-2A06CA260153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4857CE-8D37-41D4-8C04-0228A847A0F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C91F04-631D-4C8E-BEDA-2A06CA260153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4857CE-8D37-41D4-8C04-0228A847A0F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amples.com/education/expository-essay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COMMUNICATION SKILLS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(ENG-102)</a:t>
            </a:r>
          </a:p>
          <a:p>
            <a:r>
              <a:rPr lang="en-US" dirty="0" smtClean="0"/>
              <a:t>BS FOOD SCIENCE AND NUTRITION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SEMESTER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991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AN ESSAY ON: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MORAL DECAY OF YOUNG GENERATION IN PAKISTAN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GOOD GOVERNANCE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TASK: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16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ESSAY WRITING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0652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</a:t>
            </a:r>
            <a:r>
              <a:rPr lang="en-US" b="1" dirty="0" smtClean="0"/>
              <a:t>introduction</a:t>
            </a:r>
          </a:p>
          <a:p>
            <a:r>
              <a:rPr lang="en-US" b="1" dirty="0"/>
              <a:t>The </a:t>
            </a:r>
            <a:r>
              <a:rPr lang="en-US" b="1" dirty="0" smtClean="0"/>
              <a:t>body</a:t>
            </a:r>
          </a:p>
          <a:p>
            <a:r>
              <a:rPr lang="en-US" b="1" dirty="0"/>
              <a:t>The conclusion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PARTS OF ESSAY: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346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 This is where the subject or topic is introduced. The big picture, points, and ideas are briefly written here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INTRODUCTION: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172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must contain an attention-getter sentence or statement.</a:t>
            </a:r>
          </a:p>
          <a:p>
            <a:r>
              <a:rPr lang="en-US" dirty="0"/>
              <a:t>The introduction must sound interesting to capture the attention of the reader.</a:t>
            </a:r>
          </a:p>
          <a:p>
            <a:r>
              <a:rPr lang="en-US" dirty="0"/>
              <a:t>You can quote a statement about a topic or something related to the whole point of your essay.</a:t>
            </a:r>
          </a:p>
          <a:p>
            <a:r>
              <a:rPr lang="en-US" dirty="0"/>
              <a:t>The intro must move from general to specific.</a:t>
            </a:r>
          </a:p>
          <a:p>
            <a:r>
              <a:rPr lang="en-US" dirty="0"/>
              <a:t>At the end, there must be a thesis statement that gives an insight to the author’s evidence.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585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“</a:t>
            </a:r>
            <a:r>
              <a:rPr lang="en-US" b="1" dirty="0"/>
              <a:t> </a:t>
            </a:r>
            <a:r>
              <a:rPr lang="en-US" dirty="0"/>
              <a:t>All the main ideas, topics, and subject are discussed here in details. This also includes evidence or information that support the essay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BODY: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630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evidence and supporting details of the </a:t>
            </a:r>
            <a:r>
              <a:rPr lang="en-US" dirty="0">
                <a:hlinkClick r:id="rId2"/>
              </a:rPr>
              <a:t>expository essay</a:t>
            </a:r>
            <a:r>
              <a:rPr lang="en-US" dirty="0"/>
              <a:t> in addition to the author’s ideas.</a:t>
            </a:r>
          </a:p>
          <a:p>
            <a:r>
              <a:rPr lang="en-US" dirty="0"/>
              <a:t>A topic or sentences that link the discussion back to the thesis statement.</a:t>
            </a:r>
          </a:p>
          <a:p>
            <a:r>
              <a:rPr lang="en-US" dirty="0"/>
              <a:t>The logical ordering of the ideas. The chronological of time, ideas, and evidence.</a:t>
            </a:r>
          </a:p>
          <a:p>
            <a:r>
              <a:rPr lang="en-US" dirty="0"/>
              <a:t>A set of transition statements or sentences to create a good flow of the essay.</a:t>
            </a:r>
          </a:p>
          <a:p>
            <a:r>
              <a:rPr lang="en-US" dirty="0"/>
              <a:t>Sufficient examples, evidence, data, and information that must be relevant to the particular topic of the essay.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959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 </a:t>
            </a:r>
            <a:r>
              <a:rPr lang="en-US" dirty="0"/>
              <a:t>last part of an essay and usually summarizes the overall topic or ideas of an essay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COCLUSION: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723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Emphasize on the major takeaways of the essay.</a:t>
            </a:r>
          </a:p>
          <a:p>
            <a:r>
              <a:rPr lang="en-US" dirty="0"/>
              <a:t>Wrap up and summarize the essay, as well as the arguments, ideas, and points.</a:t>
            </a:r>
          </a:p>
          <a:p>
            <a:r>
              <a:rPr lang="en-US" dirty="0"/>
              <a:t>Restate the main arguments in a simplified and clear manner that must be understood by the reader.</a:t>
            </a:r>
          </a:p>
          <a:p>
            <a:r>
              <a:rPr lang="en-US" dirty="0"/>
              <a:t>Guarantee that the reader is left with something to think about, especially the main point of your essay.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18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</TotalTime>
  <Words>216</Words>
  <Application>Microsoft Office PowerPoint</Application>
  <PresentationFormat>On-screen Show (4:3)</PresentationFormat>
  <Paragraphs>39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COMMUNICATION SKILLS</vt:lpstr>
      <vt:lpstr>PowerPoint Presentation</vt:lpstr>
      <vt:lpstr>PARTS OF ESSAY: </vt:lpstr>
      <vt:lpstr>INTRODUCTION: </vt:lpstr>
      <vt:lpstr>CONTINUE…</vt:lpstr>
      <vt:lpstr>BODY: </vt:lpstr>
      <vt:lpstr>CONTINUE…</vt:lpstr>
      <vt:lpstr>COCLUSION:</vt:lpstr>
      <vt:lpstr>CONTINUE…</vt:lpstr>
      <vt:lpstr>HOME TASK: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SKILLS</dc:title>
  <dc:creator>Mushtaq Ahmad</dc:creator>
  <cp:lastModifiedBy>YAM TECH</cp:lastModifiedBy>
  <cp:revision>3</cp:revision>
  <dcterms:created xsi:type="dcterms:W3CDTF">2020-05-03T16:53:05Z</dcterms:created>
  <dcterms:modified xsi:type="dcterms:W3CDTF">2020-05-06T12:20:17Z</dcterms:modified>
</cp:coreProperties>
</file>