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6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1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9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1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6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4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511D-CF0C-434D-AA88-770079ED5CA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2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2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51053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57200"/>
            <a:ext cx="40385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6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8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7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59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87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 Laptop 88 G</dc:creator>
  <cp:lastModifiedBy>Multi Laptop 88 G</cp:lastModifiedBy>
  <cp:revision>1</cp:revision>
  <dcterms:created xsi:type="dcterms:W3CDTF">2020-05-13T18:57:05Z</dcterms:created>
  <dcterms:modified xsi:type="dcterms:W3CDTF">2020-05-13T19:05:23Z</dcterms:modified>
</cp:coreProperties>
</file>