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0B91-EDBC-460A-9DAD-92B49CFD42A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520-0286-426F-A887-697D217B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3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0B91-EDBC-460A-9DAD-92B49CFD42A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520-0286-426F-A887-697D217B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6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0B91-EDBC-460A-9DAD-92B49CFD42A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520-0286-426F-A887-697D217B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3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0B91-EDBC-460A-9DAD-92B49CFD42A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520-0286-426F-A887-697D217B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14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0B91-EDBC-460A-9DAD-92B49CFD42A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520-0286-426F-A887-697D217B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66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0B91-EDBC-460A-9DAD-92B49CFD42A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520-0286-426F-A887-697D217B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8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0B91-EDBC-460A-9DAD-92B49CFD42A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520-0286-426F-A887-697D217B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5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0B91-EDBC-460A-9DAD-92B49CFD42A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520-0286-426F-A887-697D217B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0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0B91-EDBC-460A-9DAD-92B49CFD42A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520-0286-426F-A887-697D217B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72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0B91-EDBC-460A-9DAD-92B49CFD42A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520-0286-426F-A887-697D217B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37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0B91-EDBC-460A-9DAD-92B49CFD42A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57520-0286-426F-A887-697D217B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81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40B91-EDBC-460A-9DAD-92B49CFD42AE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57520-0286-426F-A887-697D217B1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1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789" y="489397"/>
            <a:ext cx="1196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Electromotive force: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" y="858729"/>
            <a:ext cx="11964473" cy="273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98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1" y="2649685"/>
            <a:ext cx="3449383" cy="232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19" y="-868139"/>
            <a:ext cx="11717528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3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51" y="443841"/>
            <a:ext cx="11717528" cy="2158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75" y="3050630"/>
            <a:ext cx="11449280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2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77" y="962728"/>
            <a:ext cx="10831132" cy="3480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99301" y="2240924"/>
            <a:ext cx="190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(B)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01259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35" y="1519707"/>
            <a:ext cx="11706895" cy="296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7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66" y="3361386"/>
            <a:ext cx="8620978" cy="22312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9068" y="3793127"/>
            <a:ext cx="3386426" cy="1473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01528" y="5371346"/>
            <a:ext cx="4224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Perpetual Motion is the one that continues indefinitely without external agency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52566" y="5782614"/>
                <a:ext cx="11939434" cy="73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Solution</a:t>
                </a:r>
                <a:r>
                  <a:rPr lang="en-US" dirty="0" smtClean="0"/>
                  <a:t>: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∮"/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∮"/>
                            <m:limLoc m:val="undOvr"/>
                            <m:subHide m:val="on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ε</m:t>
                                </m:r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𝑑𝑙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ε</m:t>
                                </m:r>
                              </m:den>
                            </m:f>
                            <m:r>
                              <a:rPr lang="en-US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dirty="0" smtClean="0"/>
                  <a:t>, </a:t>
                </a:r>
              </a:p>
              <a:p>
                <a:r>
                  <a:rPr lang="en-US" dirty="0" err="1" smtClean="0"/>
                  <a:t>emf</a:t>
                </a:r>
                <a:r>
                  <a:rPr lang="en-US" dirty="0" smtClean="0"/>
                  <a:t> is like source. Above equation tells us that current must flow in the wire. Then, what’s wrong with this?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566" y="5782614"/>
                <a:ext cx="11939434" cy="738215"/>
              </a:xfrm>
              <a:prstGeom prst="rect">
                <a:avLst/>
              </a:prstGeom>
              <a:blipFill rotWithShape="0">
                <a:blip r:embed="rId4"/>
                <a:stretch>
                  <a:fillRect l="-408" t="-70248" b="-67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33" y="1923808"/>
            <a:ext cx="10236071" cy="11522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027" y="384573"/>
            <a:ext cx="9365221" cy="103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10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22</Words>
  <Application>Microsoft Office PowerPoint</Application>
  <PresentationFormat>Widescreen</PresentationFormat>
  <Paragraphs>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Akhtar-PC</dc:creator>
  <cp:lastModifiedBy>Akhtar-PC</cp:lastModifiedBy>
  <cp:revision>13</cp:revision>
  <dcterms:created xsi:type="dcterms:W3CDTF">2020-05-04T08:50:18Z</dcterms:created>
  <dcterms:modified xsi:type="dcterms:W3CDTF">2020-05-04T10:58:40Z</dcterms:modified>
</cp:coreProperties>
</file>