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B180BA4-9DED-41E4-97F1-50E97F1330FE}" type="datetimeFigureOut">
              <a:rPr lang="en-US" smtClean="0"/>
              <a:t>5/3/2020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61790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80BA4-9DED-41E4-97F1-50E97F1330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142767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80BA4-9DED-41E4-97F1-50E97F1330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145424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80BA4-9DED-41E4-97F1-50E97F1330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126318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80BA4-9DED-41E4-97F1-50E97F1330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323554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180BA4-9DED-41E4-97F1-50E97F1330FE}"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155068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180BA4-9DED-41E4-97F1-50E97F1330FE}" type="datetimeFigureOut">
              <a:rPr lang="en-US" smtClean="0"/>
              <a:t>5/3/2020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211063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B180BA4-9DED-41E4-97F1-50E97F1330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302896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B180BA4-9DED-41E4-97F1-50E97F1330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116597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180BA4-9DED-41E4-97F1-50E97F1330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98108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80BA4-9DED-41E4-97F1-50E97F1330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323867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180BA4-9DED-41E4-97F1-50E97F1330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49188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180BA4-9DED-41E4-97F1-50E97F1330FE}"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314324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180BA4-9DED-41E4-97F1-50E97F1330FE}"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369124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80BA4-9DED-41E4-97F1-50E97F1330FE}"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354507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80BA4-9DED-41E4-97F1-50E97F1330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283000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80BA4-9DED-41E4-97F1-50E97F1330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BCDA1D6-CBB3-4CD5-AEA8-0CB0C7C36737}" type="slidenum">
              <a:rPr lang="en-US" smtClean="0"/>
              <a:t>‹#›</a:t>
            </a:fld>
            <a:endParaRPr lang="en-US"/>
          </a:p>
        </p:txBody>
      </p:sp>
    </p:spTree>
    <p:extLst>
      <p:ext uri="{BB962C8B-B14F-4D97-AF65-F5344CB8AC3E}">
        <p14:creationId xmlns:p14="http://schemas.microsoft.com/office/powerpoint/2010/main" val="331557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B180BA4-9DED-41E4-97F1-50E97F1330FE}" type="datetimeFigureOut">
              <a:rPr lang="en-US" smtClean="0"/>
              <a:t>5/3/2020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BCDA1D6-CBB3-4CD5-AEA8-0CB0C7C36737}" type="slidenum">
              <a:rPr lang="en-US" smtClean="0"/>
              <a:t>‹#›</a:t>
            </a:fld>
            <a:endParaRPr lang="en-US"/>
          </a:p>
        </p:txBody>
      </p:sp>
    </p:spTree>
    <p:extLst>
      <p:ext uri="{BB962C8B-B14F-4D97-AF65-F5344CB8AC3E}">
        <p14:creationId xmlns:p14="http://schemas.microsoft.com/office/powerpoint/2010/main" val="2682096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Landscape Photography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595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s://image1.slideserve.com/1607448/slide8-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8923" y="968453"/>
            <a:ext cx="7737047" cy="580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7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s://image1.slideserve.com/1607448/abstract-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8924" y="825859"/>
            <a:ext cx="7565032" cy="567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s://image1.slideserve.com/1607448/abstract1-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977" y="973668"/>
            <a:ext cx="7737047" cy="580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5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s://image1.slideserve.com/1607448/urban-landscape-and-cityscapes-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8222" y="1536556"/>
            <a:ext cx="6895075" cy="517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9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https://image1.slideserve.com/1607448/slide12-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5961" y="960486"/>
            <a:ext cx="7664620" cy="574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85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s://image1.slideserve.com/1607448/quick-hints-for-effective-landscape-photography-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8757" y="1327150"/>
            <a:ext cx="7012770" cy="525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57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https://image1.slideserve.com/1607448/famous-landscape-photographers-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4848" y="1473184"/>
            <a:ext cx="6750220" cy="506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8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https://image1.slideserve.com/1607448/slide15-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8388" y="1292867"/>
            <a:ext cx="7420176" cy="556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897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https://image1.slideserve.com/1607448/slide16-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976" y="1254726"/>
            <a:ext cx="7356802" cy="551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2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https://image1.slideserve.com/1607448/slide17-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1640" y="1089329"/>
            <a:ext cx="7534641" cy="565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07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chemeClr val="tx1"/>
                </a:solidFill>
              </a:rPr>
              <a:t>Landscape Photography. “Landscape photography is the supreme test of the photographer - and often the supreme disappointment.” - </a:t>
            </a:r>
            <a:r>
              <a:rPr lang="en-US" dirty="0" err="1">
                <a:solidFill>
                  <a:schemeClr val="tx1"/>
                </a:solidFill>
              </a:rPr>
              <a:t>Ansel</a:t>
            </a:r>
            <a:r>
              <a:rPr lang="en-US" dirty="0">
                <a:solidFill>
                  <a:schemeClr val="tx1"/>
                </a:solidFill>
              </a:rPr>
              <a:t> Adams</a:t>
            </a:r>
            <a:r>
              <a:rPr lang="en-US" dirty="0" smtClean="0">
                <a:solidFill>
                  <a:schemeClr val="tx1"/>
                </a:solidFill>
              </a:rPr>
              <a:t>.</a:t>
            </a:r>
            <a:endParaRPr lang="en-US" dirty="0">
              <a:solidFill>
                <a:schemeClr val="tx1"/>
              </a:solidFill>
            </a:endParaRPr>
          </a:p>
          <a:p>
            <a:endParaRPr lang="en-US" dirty="0">
              <a:solidFill>
                <a:schemeClr val="tx1"/>
              </a:solidFill>
            </a:endParaRPr>
          </a:p>
        </p:txBody>
      </p:sp>
      <p:pic>
        <p:nvPicPr>
          <p:cNvPr id="5" name="Picture 4"/>
          <p:cNvPicPr>
            <a:picLocks noChangeAspect="1"/>
          </p:cNvPicPr>
          <p:nvPr/>
        </p:nvPicPr>
        <p:blipFill>
          <a:blip r:embed="rId2"/>
          <a:stretch>
            <a:fillRect/>
          </a:stretch>
        </p:blipFill>
        <p:spPr>
          <a:xfrm>
            <a:off x="4372824" y="3228024"/>
            <a:ext cx="2797661" cy="3556825"/>
          </a:xfrm>
          <a:prstGeom prst="rect">
            <a:avLst/>
          </a:prstGeom>
        </p:spPr>
      </p:pic>
    </p:spTree>
    <p:extLst>
      <p:ext uri="{BB962C8B-B14F-4D97-AF65-F5344CB8AC3E}">
        <p14:creationId xmlns:p14="http://schemas.microsoft.com/office/powerpoint/2010/main" val="47406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https://image1.slideserve.com/1607448/slide18-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976" y="1221948"/>
            <a:ext cx="7411123" cy="555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30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https://image1.slideserve.com/1607448/slide19-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9335" y="1240053"/>
            <a:ext cx="7411122" cy="555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351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36264"/>
            <a:ext cx="7377121" cy="544367"/>
          </a:xfrm>
        </p:spPr>
        <p:txBody>
          <a:bodyPr/>
          <a:lstStyle/>
          <a:p>
            <a:r>
              <a:rPr lang="en-US" dirty="0"/>
              <a:t>Assignment </a:t>
            </a:r>
          </a:p>
        </p:txBody>
      </p:sp>
      <p:sp>
        <p:nvSpPr>
          <p:cNvPr id="3" name="Content Placeholder 2"/>
          <p:cNvSpPr>
            <a:spLocks noGrp="1"/>
          </p:cNvSpPr>
          <p:nvPr>
            <p:ph idx="1"/>
          </p:nvPr>
        </p:nvSpPr>
        <p:spPr/>
        <p:txBody>
          <a:bodyPr>
            <a:normAutofit lnSpcReduction="10000"/>
          </a:bodyPr>
          <a:lstStyle/>
          <a:p>
            <a:r>
              <a:rPr lang="en-US" dirty="0" smtClean="0"/>
              <a:t>Look up the following landscape photographers online &amp; save your favorites:</a:t>
            </a:r>
          </a:p>
          <a:p>
            <a:r>
              <a:rPr lang="en-US" dirty="0" err="1" smtClean="0"/>
              <a:t>Ansel</a:t>
            </a:r>
            <a:r>
              <a:rPr lang="en-US" dirty="0" smtClean="0"/>
              <a:t> Adams (Traditional) </a:t>
            </a:r>
          </a:p>
          <a:p>
            <a:r>
              <a:rPr lang="en-US" dirty="0" smtClean="0"/>
              <a:t>Michael </a:t>
            </a:r>
            <a:r>
              <a:rPr lang="en-US" dirty="0" err="1" smtClean="0"/>
              <a:t>frye</a:t>
            </a:r>
            <a:r>
              <a:rPr lang="en-US" dirty="0" smtClean="0"/>
              <a:t>  (non traditional) </a:t>
            </a:r>
          </a:p>
          <a:p>
            <a:r>
              <a:rPr lang="en-US" dirty="0" smtClean="0"/>
              <a:t>David </a:t>
            </a:r>
            <a:r>
              <a:rPr lang="en-US" dirty="0" err="1" smtClean="0"/>
              <a:t>muench</a:t>
            </a:r>
            <a:r>
              <a:rPr lang="en-US" dirty="0" smtClean="0"/>
              <a:t> (combination of both)</a:t>
            </a:r>
          </a:p>
          <a:p>
            <a:r>
              <a:rPr lang="en-US" dirty="0" smtClean="0"/>
              <a:t>Galen Rowell (traditional) </a:t>
            </a:r>
          </a:p>
          <a:p>
            <a:r>
              <a:rPr lang="en-US" dirty="0" smtClean="0"/>
              <a:t>John Clement (Traditional) </a:t>
            </a:r>
          </a:p>
          <a:p>
            <a:r>
              <a:rPr lang="en-US" dirty="0" smtClean="0"/>
              <a:t>Pakistani Landscape photographer </a:t>
            </a:r>
            <a:r>
              <a:rPr lang="en-US" dirty="0" err="1" smtClean="0"/>
              <a:t>Razaq</a:t>
            </a:r>
            <a:r>
              <a:rPr lang="en-US" dirty="0" smtClean="0"/>
              <a:t> Vance (combination of both) </a:t>
            </a:r>
          </a:p>
          <a:p>
            <a:r>
              <a:rPr lang="en-US" dirty="0" smtClean="0"/>
              <a:t>Then: work on your “fine my style” photos. </a:t>
            </a:r>
            <a:endParaRPr lang="en-US" dirty="0"/>
          </a:p>
        </p:txBody>
      </p:sp>
    </p:spTree>
    <p:extLst>
      <p:ext uri="{BB962C8B-B14F-4D97-AF65-F5344CB8AC3E}">
        <p14:creationId xmlns:p14="http://schemas.microsoft.com/office/powerpoint/2010/main" val="49155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Ansel</a:t>
            </a:r>
            <a:r>
              <a:rPr lang="en-US" dirty="0" smtClean="0"/>
              <a:t> Adams </a:t>
            </a:r>
            <a:endParaRPr lang="en-US" dirty="0"/>
          </a:p>
        </p:txBody>
      </p:sp>
      <p:pic>
        <p:nvPicPr>
          <p:cNvPr id="5" name="Content Placeholder 4"/>
          <p:cNvPicPr>
            <a:picLocks noGrp="1" noChangeAspect="1"/>
          </p:cNvPicPr>
          <p:nvPr>
            <p:ph idx="1"/>
          </p:nvPr>
        </p:nvPicPr>
        <p:blipFill>
          <a:blip r:embed="rId2"/>
          <a:stretch>
            <a:fillRect/>
          </a:stretch>
        </p:blipFill>
        <p:spPr>
          <a:xfrm>
            <a:off x="3150606" y="2357221"/>
            <a:ext cx="5103977" cy="4500779"/>
          </a:xfrm>
          <a:prstGeom prst="rect">
            <a:avLst/>
          </a:prstGeom>
        </p:spPr>
      </p:pic>
    </p:spTree>
    <p:extLst>
      <p:ext uri="{BB962C8B-B14F-4D97-AF65-F5344CB8AC3E}">
        <p14:creationId xmlns:p14="http://schemas.microsoft.com/office/powerpoint/2010/main" val="424308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https://image1.slideserve.com/1607448/what-is-landscape-photography-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8056" y="2356165"/>
            <a:ext cx="6002446" cy="450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7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Subject </a:t>
            </a:r>
            <a:endParaRPr lang="en-US" dirty="0"/>
          </a:p>
        </p:txBody>
      </p:sp>
      <p:sp>
        <p:nvSpPr>
          <p:cNvPr id="3" name="Content Placeholder 2"/>
          <p:cNvSpPr>
            <a:spLocks noGrp="1"/>
          </p:cNvSpPr>
          <p:nvPr>
            <p:ph idx="1"/>
          </p:nvPr>
        </p:nvSpPr>
        <p:spPr/>
        <p:txBody>
          <a:bodyPr>
            <a:normAutofit lnSpcReduction="10000"/>
          </a:bodyPr>
          <a:lstStyle/>
          <a:p>
            <a:r>
              <a:rPr lang="en-US" sz="2400" dirty="0" smtClean="0">
                <a:latin typeface="Times New Roman" panose="02020603050405020304" pitchFamily="18" charset="0"/>
                <a:cs typeface="Times New Roman" panose="02020603050405020304" pitchFamily="18" charset="0"/>
              </a:rPr>
              <a:t>A landscape is a section or portion of scenery as seen from a single viewpoint. Scenery is the subject of a landscape image. Typically, People and animals are not shown in a landscape, unless they are relatively small in the image and have been included in the composition to show scale. </a:t>
            </a:r>
          </a:p>
          <a:p>
            <a:r>
              <a:rPr lang="en-US" sz="2400" dirty="0" smtClean="0">
                <a:latin typeface="Times New Roman" panose="02020603050405020304" pitchFamily="18" charset="0"/>
                <a:cs typeface="Times New Roman" panose="02020603050405020304" pitchFamily="18" charset="0"/>
              </a:rPr>
              <a:t>If natural scenery dominates an image, it can probably be accurately termed a landscape, even through there may be a farmhouse in the distance, a city skyline on the horizon or a road or path in the foreground.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03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299592"/>
            <a:ext cx="8761413" cy="706964"/>
          </a:xfrm>
        </p:spPr>
        <p:txBody>
          <a:bodyPr/>
          <a:lstStyle/>
          <a:p>
            <a:r>
              <a:rPr lang="en-US" dirty="0">
                <a:latin typeface="Times New Roman" panose="02020603050405020304" pitchFamily="18" charset="0"/>
                <a:cs typeface="Times New Roman" panose="02020603050405020304" pitchFamily="18" charset="0"/>
              </a:rPr>
              <a:t>Representational landscape</a:t>
            </a:r>
            <a:endParaRPr lang="en-US" dirty="0"/>
          </a:p>
        </p:txBody>
      </p:sp>
      <p:sp>
        <p:nvSpPr>
          <p:cNvPr id="3" name="Content Placeholder 2"/>
          <p:cNvSpPr>
            <a:spLocks noGrp="1"/>
          </p:cNvSpPr>
          <p:nvPr>
            <p:ph idx="1"/>
          </p:nvPr>
        </p:nvSpPr>
        <p:spPr/>
        <p:txBody>
          <a:bodyPr>
            <a:noAutofit/>
          </a:bodyPr>
          <a:lstStyle/>
          <a:p>
            <a:r>
              <a:rPr lang="en-US" sz="2000" dirty="0" smtClean="0">
                <a:solidFill>
                  <a:schemeClr val="tx1"/>
                </a:solidFill>
                <a:latin typeface="Times New Roman" panose="02020603050405020304" pitchFamily="18" charset="0"/>
                <a:cs typeface="Times New Roman" panose="02020603050405020304" pitchFamily="18" charset="0"/>
              </a:rPr>
              <a:t>Representational landscape photography is straightforward: </a:t>
            </a:r>
          </a:p>
          <a:p>
            <a:r>
              <a:rPr lang="en-US" sz="2000" dirty="0" smtClean="0">
                <a:solidFill>
                  <a:schemeClr val="tx1"/>
                </a:solidFill>
                <a:latin typeface="Times New Roman" panose="02020603050405020304" pitchFamily="18" charset="0"/>
                <a:cs typeface="Times New Roman" panose="02020603050405020304" pitchFamily="18" charset="0"/>
              </a:rPr>
              <a:t>The mountains</a:t>
            </a:r>
          </a:p>
          <a:p>
            <a:r>
              <a:rPr lang="en-US" sz="2000" dirty="0" smtClean="0">
                <a:solidFill>
                  <a:schemeClr val="tx1"/>
                </a:solidFill>
                <a:latin typeface="Times New Roman" panose="02020603050405020304" pitchFamily="18" charset="0"/>
                <a:cs typeface="Times New Roman" panose="02020603050405020304" pitchFamily="18" charset="0"/>
              </a:rPr>
              <a:t>The beach</a:t>
            </a:r>
          </a:p>
          <a:p>
            <a:r>
              <a:rPr lang="en-US" sz="2000" dirty="0" smtClean="0">
                <a:solidFill>
                  <a:schemeClr val="tx1"/>
                </a:solidFill>
                <a:latin typeface="Times New Roman" panose="02020603050405020304" pitchFamily="18" charset="0"/>
                <a:cs typeface="Times New Roman" panose="02020603050405020304" pitchFamily="18" charset="0"/>
              </a:rPr>
              <a:t>The Horizon </a:t>
            </a:r>
          </a:p>
          <a:p>
            <a:pPr marL="0" indent="0">
              <a:buNone/>
            </a:pPr>
            <a:r>
              <a:rPr lang="en-US" sz="2000" dirty="0" smtClean="0">
                <a:solidFill>
                  <a:schemeClr val="tx1"/>
                </a:solidFill>
                <a:latin typeface="Times New Roman" panose="02020603050405020304" pitchFamily="18" charset="0"/>
                <a:cs typeface="Times New Roman" panose="02020603050405020304" pitchFamily="18" charset="0"/>
              </a:rPr>
              <a:t>As it appears in real life. The goal of representational photography is to present the landscape as realistically as possible. </a:t>
            </a:r>
          </a:p>
          <a:p>
            <a:pPr marL="0" indent="0">
              <a:buNone/>
            </a:pPr>
            <a:r>
              <a:rPr lang="en-US" sz="2000" dirty="0" smtClean="0">
                <a:solidFill>
                  <a:schemeClr val="tx1"/>
                </a:solidFill>
                <a:latin typeface="Times New Roman" panose="02020603050405020304" pitchFamily="18" charset="0"/>
                <a:cs typeface="Times New Roman" panose="02020603050405020304" pitchFamily="18" charset="0"/>
              </a:rPr>
              <a:t>But that doesn’t mean that this is a simple type of photography to make. The weather, the quality of the light, the foliage (or lack of it), the time of day these are all important factors in creating high quality representational landscape photography.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87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image1.slideserve.com/1607448/representational1-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3529" y="755693"/>
            <a:ext cx="8044866" cy="60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89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66262"/>
            <a:ext cx="8761413" cy="706964"/>
          </a:xfrm>
        </p:spPr>
        <p:txBody>
          <a:bodyPr/>
          <a:lstStyle/>
          <a:p>
            <a:r>
              <a:rPr lang="en-US" dirty="0">
                <a:latin typeface="Times New Roman" panose="02020603050405020304" pitchFamily="18" charset="0"/>
                <a:cs typeface="Times New Roman" panose="02020603050405020304" pitchFamily="18" charset="0"/>
              </a:rPr>
              <a:t>Impressionistic landscape </a:t>
            </a:r>
          </a:p>
        </p:txBody>
      </p:sp>
      <p:sp>
        <p:nvSpPr>
          <p:cNvPr id="3" name="Content Placeholder 2"/>
          <p:cNvSpPr>
            <a:spLocks noGrp="1"/>
          </p:cNvSpPr>
          <p:nvPr>
            <p:ph idx="1"/>
          </p:nvPr>
        </p:nvSpPr>
        <p:spPr/>
        <p:txBody>
          <a:bodyPr>
            <a:noAutofit/>
          </a:bodyPr>
          <a:lstStyle/>
          <a:p>
            <a:r>
              <a:rPr lang="en-US" sz="2400" dirty="0" smtClean="0">
                <a:solidFill>
                  <a:schemeClr val="tx1"/>
                </a:solidFill>
                <a:latin typeface="Times New Roman" panose="02020603050405020304" pitchFamily="18" charset="0"/>
                <a:cs typeface="Times New Roman" panose="02020603050405020304" pitchFamily="18" charset="0"/>
              </a:rPr>
              <a:t>Impressionistic </a:t>
            </a:r>
            <a:r>
              <a:rPr lang="en-US" sz="2400" dirty="0">
                <a:solidFill>
                  <a:schemeClr val="tx1"/>
                </a:solidFill>
                <a:latin typeface="Times New Roman" panose="02020603050405020304" pitchFamily="18" charset="0"/>
                <a:cs typeface="Times New Roman" panose="02020603050405020304" pitchFamily="18" charset="0"/>
              </a:rPr>
              <a:t>landscape </a:t>
            </a:r>
            <a:r>
              <a:rPr lang="en-US" sz="2400" dirty="0" smtClean="0">
                <a:solidFill>
                  <a:schemeClr val="tx1"/>
                </a:solidFill>
                <a:latin typeface="Times New Roman" panose="02020603050405020304" pitchFamily="18" charset="0"/>
                <a:cs typeface="Times New Roman" panose="02020603050405020304" pitchFamily="18" charset="0"/>
              </a:rPr>
              <a:t>photography is aimed more at creating an impression of the scene in the viewer’s mind than in conveying the actual scene exactly as it appeared.</a:t>
            </a:r>
          </a:p>
          <a:p>
            <a:r>
              <a:rPr lang="en-US" sz="2400" dirty="0" smtClean="0">
                <a:solidFill>
                  <a:schemeClr val="tx1"/>
                </a:solidFill>
                <a:latin typeface="Times New Roman" panose="02020603050405020304" pitchFamily="18" charset="0"/>
                <a:cs typeface="Times New Roman" panose="02020603050405020304" pitchFamily="18" charset="0"/>
              </a:rPr>
              <a:t>Example: A field of flowers may be framed specifically to create an impression of a valley filled with nothing but flowers, or the rapids in a mountain stream may be emphasized to give the impression of a dangerous and photograph doesn’t set out to deceive, but to emphasize some particular aspect or </a:t>
            </a:r>
            <a:r>
              <a:rPr lang="en-US" sz="2400" dirty="0" err="1" smtClean="0">
                <a:solidFill>
                  <a:schemeClr val="tx1"/>
                </a:solidFill>
                <a:latin typeface="Times New Roman" panose="02020603050405020304" pitchFamily="18" charset="0"/>
                <a:cs typeface="Times New Roman" panose="02020603050405020304" pitchFamily="18" charset="0"/>
              </a:rPr>
              <a:t>creat</a:t>
            </a:r>
            <a:r>
              <a:rPr lang="en-US" sz="2400" dirty="0" smtClean="0">
                <a:solidFill>
                  <a:schemeClr val="tx1"/>
                </a:solidFill>
                <a:latin typeface="Times New Roman" panose="02020603050405020304" pitchFamily="18" charset="0"/>
                <a:cs typeface="Times New Roman" panose="02020603050405020304" pitchFamily="18" charset="0"/>
              </a:rPr>
              <a:t> an emotional reaction. </a:t>
            </a: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85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s://image1.slideserve.com/1607448/impressionistic1-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5014" y="932992"/>
            <a:ext cx="7900010" cy="592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65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47</TotalTime>
  <Words>368</Words>
  <Application>Microsoft Office PowerPoint</Application>
  <PresentationFormat>Widescreen</PresentationFormat>
  <Paragraphs>25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Times New Roman</vt:lpstr>
      <vt:lpstr>Wingdings 3</vt:lpstr>
      <vt:lpstr>Ion Boardroom</vt:lpstr>
      <vt:lpstr>Landscape Photography </vt:lpstr>
      <vt:lpstr>PowerPoint Presentation</vt:lpstr>
      <vt:lpstr>Ansel Adams </vt:lpstr>
      <vt:lpstr>PowerPoint Presentation</vt:lpstr>
      <vt:lpstr>What is the Subject </vt:lpstr>
      <vt:lpstr>Representational landscape</vt:lpstr>
      <vt:lpstr>PowerPoint Presentation</vt:lpstr>
      <vt:lpstr>Impressionistic landscape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Photography</dc:title>
  <dc:creator>naDia</dc:creator>
  <cp:lastModifiedBy>naDia</cp:lastModifiedBy>
  <cp:revision>6</cp:revision>
  <dcterms:created xsi:type="dcterms:W3CDTF">2020-05-03T08:21:00Z</dcterms:created>
  <dcterms:modified xsi:type="dcterms:W3CDTF">2020-05-03T09:08:19Z</dcterms:modified>
</cp:coreProperties>
</file>