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02" r:id="rId14"/>
    <p:sldId id="303" r:id="rId15"/>
    <p:sldId id="297" r:id="rId16"/>
    <p:sldId id="298" r:id="rId17"/>
    <p:sldId id="299" r:id="rId18"/>
    <p:sldId id="300" r:id="rId19"/>
    <p:sldId id="301" r:id="rId20"/>
    <p:sldId id="304" r:id="rId21"/>
    <p:sldId id="306" r:id="rId22"/>
    <p:sldId id="305" r:id="rId23"/>
    <p:sldId id="307" r:id="rId24"/>
    <p:sldId id="308" r:id="rId25"/>
    <p:sldId id="309" r:id="rId26"/>
    <p:sldId id="311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0019" autoAdjust="0"/>
  </p:normalViewPr>
  <p:slideViewPr>
    <p:cSldViewPr snapToGrid="0" showGuides="1">
      <p:cViewPr>
        <p:scale>
          <a:sx n="50" d="100"/>
          <a:sy n="50" d="100"/>
        </p:scale>
        <p:origin x="1284" y="354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0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B5EA-D697-4DDA-880E-9AE37F020927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0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Assignment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1.28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63" t="21507" r="16135" b="15257"/>
          <a:stretch/>
        </p:blipFill>
        <p:spPr>
          <a:xfrm>
            <a:off x="-1" y="161365"/>
            <a:ext cx="11977343" cy="5997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874" t="31434" r="42179" b="32537"/>
          <a:stretch/>
        </p:blipFill>
        <p:spPr>
          <a:xfrm>
            <a:off x="9076764" y="2743199"/>
            <a:ext cx="2595283" cy="2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27" t="35478" r="14482" b="26655"/>
          <a:stretch/>
        </p:blipFill>
        <p:spPr>
          <a:xfrm>
            <a:off x="230558" y="349623"/>
            <a:ext cx="11654684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14" t="23163" r="14896" b="11580"/>
          <a:stretch/>
        </p:blipFill>
        <p:spPr>
          <a:xfrm>
            <a:off x="537882" y="161365"/>
            <a:ext cx="10726659" cy="58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20" t="25735" r="10445" b="23924"/>
          <a:stretch/>
        </p:blipFill>
        <p:spPr>
          <a:xfrm>
            <a:off x="561910" y="439784"/>
            <a:ext cx="11210870" cy="44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25" t="20133" r="9407" b="8145"/>
          <a:stretch/>
        </p:blipFill>
        <p:spPr>
          <a:xfrm>
            <a:off x="863808" y="14990"/>
            <a:ext cx="10964364" cy="61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95" t="33088" r="35360" b="40257"/>
          <a:stretch/>
        </p:blipFill>
        <p:spPr>
          <a:xfrm>
            <a:off x="793377" y="242047"/>
            <a:ext cx="10273552" cy="303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737" t="39889" r="38459" b="13787"/>
          <a:stretch/>
        </p:blipFill>
        <p:spPr>
          <a:xfrm>
            <a:off x="4894728" y="3437965"/>
            <a:ext cx="3227295" cy="33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37" t="39889" r="38873" b="23836"/>
          <a:stretch/>
        </p:blipFill>
        <p:spPr>
          <a:xfrm>
            <a:off x="8458199" y="533400"/>
            <a:ext cx="3554113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824" t="39889" r="25850" b="25736"/>
          <a:stretch/>
        </p:blipFill>
        <p:spPr>
          <a:xfrm>
            <a:off x="309282" y="533400"/>
            <a:ext cx="7328648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133" t="21874" r="14178" b="31724"/>
          <a:stretch/>
        </p:blipFill>
        <p:spPr>
          <a:xfrm>
            <a:off x="309282" y="3352800"/>
            <a:ext cx="8807009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37" t="39889" r="38873" b="23836"/>
          <a:stretch/>
        </p:blipFill>
        <p:spPr>
          <a:xfrm>
            <a:off x="8458199" y="533400"/>
            <a:ext cx="3554113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030" t="23346" r="32568" b="12132"/>
          <a:stretch/>
        </p:blipFill>
        <p:spPr>
          <a:xfrm>
            <a:off x="551328" y="376516"/>
            <a:ext cx="7785847" cy="57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40" t="23162" r="32775" b="42647"/>
          <a:stretch/>
        </p:blipFill>
        <p:spPr>
          <a:xfrm>
            <a:off x="255493" y="282387"/>
            <a:ext cx="8822568" cy="3469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737" t="39889" r="38873" b="23836"/>
          <a:stretch/>
        </p:blipFill>
        <p:spPr>
          <a:xfrm>
            <a:off x="4280843" y="3505200"/>
            <a:ext cx="355411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36" t="25368" r="14069" b="60662"/>
          <a:stretch/>
        </p:blipFill>
        <p:spPr>
          <a:xfrm>
            <a:off x="0" y="255494"/>
            <a:ext cx="11635241" cy="1290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493" t="37684" r="40217" b="19301"/>
          <a:stretch/>
        </p:blipFill>
        <p:spPr>
          <a:xfrm>
            <a:off x="4598893" y="2528046"/>
            <a:ext cx="2770095" cy="31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6756" t="20777" r="10444" b="13707"/>
          <a:stretch/>
        </p:blipFill>
        <p:spPr>
          <a:xfrm>
            <a:off x="443753" y="296489"/>
            <a:ext cx="11647084" cy="58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54" t="25666" r="18394" b="7940"/>
          <a:stretch/>
        </p:blipFill>
        <p:spPr>
          <a:xfrm>
            <a:off x="299803" y="0"/>
            <a:ext cx="11152682" cy="67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44" t="24436" r="19201" b="38679"/>
          <a:stretch/>
        </p:blipFill>
        <p:spPr>
          <a:xfrm>
            <a:off x="1858779" y="1289153"/>
            <a:ext cx="8659817" cy="3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38" t="18084" r="18394" b="30482"/>
          <a:stretch/>
        </p:blipFill>
        <p:spPr>
          <a:xfrm>
            <a:off x="475525" y="791980"/>
            <a:ext cx="11609557" cy="54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73" t="30174" r="10906" b="16547"/>
          <a:stretch/>
        </p:blipFill>
        <p:spPr>
          <a:xfrm>
            <a:off x="211041" y="1076792"/>
            <a:ext cx="11693718" cy="48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03" t="28330" r="10905" b="55072"/>
          <a:stretch/>
        </p:blipFill>
        <p:spPr>
          <a:xfrm>
            <a:off x="509664" y="239843"/>
            <a:ext cx="11432500" cy="1484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581" t="27100" r="22887" b="13064"/>
          <a:stretch/>
        </p:blipFill>
        <p:spPr>
          <a:xfrm>
            <a:off x="509664" y="2099462"/>
            <a:ext cx="7854846" cy="47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42" t="19518" r="10099" b="14293"/>
          <a:stretch/>
        </p:blipFill>
        <p:spPr>
          <a:xfrm>
            <a:off x="329782" y="537148"/>
            <a:ext cx="10824657" cy="5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14" t="24436" r="10906" b="43802"/>
          <a:stretch/>
        </p:blipFill>
        <p:spPr>
          <a:xfrm>
            <a:off x="-4411" y="599606"/>
            <a:ext cx="12124622" cy="31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9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90" t="65420" r="11251" b="14293"/>
          <a:stretch/>
        </p:blipFill>
        <p:spPr>
          <a:xfrm>
            <a:off x="260949" y="329785"/>
            <a:ext cx="11593902" cy="194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8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25" t="29412" r="9626" b="20772"/>
          <a:stretch/>
        </p:blipFill>
        <p:spPr>
          <a:xfrm>
            <a:off x="443753" y="242046"/>
            <a:ext cx="11696366" cy="400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765" t="44853" r="45487" b="29595"/>
          <a:stretch/>
        </p:blipFill>
        <p:spPr>
          <a:xfrm>
            <a:off x="443753" y="2850776"/>
            <a:ext cx="2595282" cy="3468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529" y="4612341"/>
            <a:ext cx="11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0265" y="5160077"/>
            <a:ext cx="11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0012" y="4427675"/>
            <a:ext cx="90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</a:t>
            </a:r>
            <a:r>
              <a:rPr lang="en-US" dirty="0" err="1" smtClean="0"/>
              <a:t>mx+c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04496" y="4268709"/>
            <a:ext cx="1237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(0,1)</a:t>
            </a:r>
          </a:p>
          <a:p>
            <a:r>
              <a:rPr lang="en-US" dirty="0" smtClean="0"/>
              <a:t>1=c</a:t>
            </a:r>
          </a:p>
          <a:p>
            <a:r>
              <a:rPr lang="en-US" dirty="0" smtClean="0"/>
              <a:t>At (1,0)</a:t>
            </a:r>
          </a:p>
          <a:p>
            <a:r>
              <a:rPr lang="en-US" dirty="0" smtClean="0"/>
              <a:t>0=</a:t>
            </a:r>
            <a:r>
              <a:rPr lang="en-US" dirty="0" err="1" smtClean="0"/>
              <a:t>m+c</a:t>
            </a:r>
            <a:endParaRPr lang="en-US" dirty="0" smtClean="0"/>
          </a:p>
          <a:p>
            <a:r>
              <a:rPr lang="en-US" dirty="0" smtClean="0"/>
              <a:t>m=-1</a:t>
            </a:r>
          </a:p>
          <a:p>
            <a:r>
              <a:rPr lang="en-US" dirty="0" smtClean="0"/>
              <a:t>Y=-x+1        x=1-y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103659" y="6091604"/>
            <a:ext cx="275096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19" t="52944" r="12519" b="24080"/>
          <a:stretch/>
        </p:blipFill>
        <p:spPr>
          <a:xfrm>
            <a:off x="48677" y="147919"/>
            <a:ext cx="12018446" cy="2043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42" t="38051" r="13345" b="42831"/>
          <a:stretch/>
        </p:blipFill>
        <p:spPr>
          <a:xfrm>
            <a:off x="48677" y="2191871"/>
            <a:ext cx="12018446" cy="1735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619" t="32352" r="20373" b="20589"/>
          <a:stretch/>
        </p:blipFill>
        <p:spPr>
          <a:xfrm>
            <a:off x="4585447" y="3966884"/>
            <a:ext cx="3644153" cy="344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5005" t="42463" r="40113" b="53676"/>
          <a:stretch/>
        </p:blipFill>
        <p:spPr>
          <a:xfrm>
            <a:off x="8068234" y="3872752"/>
            <a:ext cx="4979245" cy="7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27" t="14890" r="19340" b="35661"/>
          <a:stretch/>
        </p:blipFill>
        <p:spPr>
          <a:xfrm>
            <a:off x="489893" y="295836"/>
            <a:ext cx="11439445" cy="50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80" t="29779" r="18822" b="17280"/>
          <a:stretch/>
        </p:blipFill>
        <p:spPr>
          <a:xfrm>
            <a:off x="2037230" y="3427583"/>
            <a:ext cx="7456394" cy="3430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05" t="23346" r="9418" b="42647"/>
          <a:stretch/>
        </p:blipFill>
        <p:spPr>
          <a:xfrm>
            <a:off x="0" y="268939"/>
            <a:ext cx="12254203" cy="28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16" t="58272" r="9727" b="13051"/>
          <a:stretch/>
        </p:blipFill>
        <p:spPr>
          <a:xfrm>
            <a:off x="510988" y="376518"/>
            <a:ext cx="11483790" cy="22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75" t="14706" r="8487" b="8088"/>
          <a:stretch/>
        </p:blipFill>
        <p:spPr>
          <a:xfrm>
            <a:off x="264074" y="228600"/>
            <a:ext cx="11927926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46" t="14338" r="15205" b="12684"/>
          <a:stretch/>
        </p:blipFill>
        <p:spPr>
          <a:xfrm>
            <a:off x="564777" y="284629"/>
            <a:ext cx="11373402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27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Electrodynamics-I</dc:title>
  <dc:creator>Windows User</dc:creator>
  <cp:lastModifiedBy>Windows User</cp:lastModifiedBy>
  <cp:revision>159</cp:revision>
  <dcterms:created xsi:type="dcterms:W3CDTF">2020-10-12T04:20:41Z</dcterms:created>
  <dcterms:modified xsi:type="dcterms:W3CDTF">2020-11-18T01:55:35Z</dcterms:modified>
</cp:coreProperties>
</file>