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3BCCA-17AF-456B-A88C-11B6D3C1782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FF572-2977-4A2F-80A5-29D2694CF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59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FF572-2977-4A2F-80A5-29D2694CF8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721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FF572-2977-4A2F-80A5-29D2694CF86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69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FF572-2977-4A2F-80A5-29D2694CF86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624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FF572-2977-4A2F-80A5-29D2694CF86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77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FF572-2977-4A2F-80A5-29D2694CF86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528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FF572-2977-4A2F-80A5-29D2694CF86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517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FF572-2977-4A2F-80A5-29D2694CF86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061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0252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966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166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27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FF572-2977-4A2F-80A5-29D2694CF8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2388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036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175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C3692-9B5A-4009-8553-622919E6E13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49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FF572-2977-4A2F-80A5-29D2694CF8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20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FF572-2977-4A2F-80A5-29D2694CF8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37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FF572-2977-4A2F-80A5-29D2694CF8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76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FF572-2977-4A2F-80A5-29D2694CF8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56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FF572-2977-4A2F-80A5-29D2694CF8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268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FF572-2977-4A2F-80A5-29D2694CF86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75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FF572-2977-4A2F-80A5-29D2694CF8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89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0391-809C-47C7-96DD-BE252EAC655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4E9C-F9D6-4CD7-A5B9-7166DED84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3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0391-809C-47C7-96DD-BE252EAC655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4E9C-F9D6-4CD7-A5B9-7166DED84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11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0391-809C-47C7-96DD-BE252EAC655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4E9C-F9D6-4CD7-A5B9-7166DED84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8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0391-809C-47C7-96DD-BE252EAC655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4E9C-F9D6-4CD7-A5B9-7166DED84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0391-809C-47C7-96DD-BE252EAC655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4E9C-F9D6-4CD7-A5B9-7166DED84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67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0391-809C-47C7-96DD-BE252EAC655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4E9C-F9D6-4CD7-A5B9-7166DED84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16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0391-809C-47C7-96DD-BE252EAC655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4E9C-F9D6-4CD7-A5B9-7166DED84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93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0391-809C-47C7-96DD-BE252EAC655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4E9C-F9D6-4CD7-A5B9-7166DED84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9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0391-809C-47C7-96DD-BE252EAC655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4E9C-F9D6-4CD7-A5B9-7166DED84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77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0391-809C-47C7-96DD-BE252EAC655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4E9C-F9D6-4CD7-A5B9-7166DED84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0391-809C-47C7-96DD-BE252EAC655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4E9C-F9D6-4CD7-A5B9-7166DED84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70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A0391-809C-47C7-96DD-BE252EAC655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B4E9C-F9D6-4CD7-A5B9-7166DED84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9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Classes of partners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Based on various reasons and from different angles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52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Partner in profits only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Shares profit without being liable to contribute towards the losses.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159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Characteristics of the Partner in profits only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Not required to share losses.</a:t>
            </a:r>
          </a:p>
          <a:p>
            <a:r>
              <a:rPr lang="en-US" smtClean="0"/>
              <a:t>Shall have to bear the remaining losses where others failed to pay.</a:t>
            </a:r>
          </a:p>
          <a:p>
            <a:r>
              <a:rPr lang="en-US" smtClean="0"/>
              <a:t>Does not participate in the management.</a:t>
            </a:r>
          </a:p>
          <a:p>
            <a:r>
              <a:rPr lang="en-US" smtClean="0"/>
              <a:t>Liable to third parties for all the acts of the firm.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40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Working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Who is, with the consent of other partners, actively engaged in the conduct of the business and has control over it.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05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Characteristics of working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Remains liable along with all others for the acts of the firm.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71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Dormant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Sleeping partner.</a:t>
            </a:r>
          </a:p>
          <a:p>
            <a:r>
              <a:rPr lang="en-US" smtClean="0"/>
              <a:t>Secret) partner.</a:t>
            </a:r>
          </a:p>
          <a:p>
            <a:r>
              <a:rPr lang="en-US" smtClean="0"/>
              <a:t>Who is in reality a partner in a firm but his name does not appear anywhere as partner.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82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Characteristics of dormant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Need not give a public notice of retirement.</a:t>
            </a:r>
          </a:p>
          <a:p>
            <a:r>
              <a:rPr lang="en-US" smtClean="0"/>
              <a:t>Not liable for act after his retirement.</a:t>
            </a:r>
          </a:p>
          <a:p>
            <a:r>
              <a:rPr lang="en-US" smtClean="0"/>
              <a:t>Has a right to have access to the books of accounts and to examine and copy them.</a:t>
            </a:r>
          </a:p>
          <a:p>
            <a:r>
              <a:rPr lang="en-US" smtClean="0"/>
              <a:t>Invests capital and shares the profits of the business.</a:t>
            </a:r>
          </a:p>
          <a:p>
            <a:r>
              <a:rPr lang="en-US" smtClean="0"/>
              <a:t>Is liable for the debts as an active partner.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94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Minor admitted to the benefits of partnership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Minor may not be a partner.</a:t>
            </a:r>
          </a:p>
          <a:p>
            <a:r>
              <a:rPr lang="en-US" smtClean="0"/>
              <a:t>Minor may be admitted to the benefits of partnership with the consent of all the existing partners.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36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Status during minority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• Right to share of property and profits of the firm.</a:t>
            </a:r>
          </a:p>
          <a:p>
            <a:r>
              <a:rPr lang="en-US" smtClean="0"/>
              <a:t>• Right to access, inspect and copy any of the accounts.</a:t>
            </a:r>
          </a:p>
          <a:p>
            <a:r>
              <a:rPr lang="en-US" smtClean="0"/>
              <a:t>• Minor's share is liable for the acts of the firm but no personal liability.</a:t>
            </a:r>
          </a:p>
          <a:p>
            <a:r>
              <a:rPr lang="en-US" smtClean="0"/>
              <a:t>• Minor may not sue the partners for an account or payment of his share of the property or profits of the firm.</a:t>
            </a:r>
          </a:p>
          <a:p>
            <a:r>
              <a:rPr lang="en-US" smtClean="0"/>
              <a:t>• Minor may sue the partners when severing his connection with the firm.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04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Status after attaining majority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may give public notice that he has elected to become or not to become a partner.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7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 for notice of election is a later date of these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(a) Six months of attaining majority.</a:t>
            </a:r>
          </a:p>
          <a:p>
            <a:r>
              <a:rPr lang="en-US" smtClean="0"/>
              <a:t>(b) Six months of obtaining knowledge that he had been admitted to the benefits of partnership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19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Reason for classification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Determining extent of liabilities.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733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Status where decided to become a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• His rights and liabilities as a minor continue up to the date on which he becomes a partner.</a:t>
            </a:r>
          </a:p>
          <a:p>
            <a:r>
              <a:rPr lang="en-US" smtClean="0"/>
              <a:t>• He becomes personally liable to third parties for all acts of the firm done since he was admitted to the benefits of partnership.</a:t>
            </a:r>
          </a:p>
          <a:p>
            <a:r>
              <a:rPr lang="en-US" smtClean="0"/>
              <a:t>• His share in the property and profits of the firm shall be the share to which he was entitled as a minor.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023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Status where elected not to become a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• The rights and liabilities shall continue to be those of a minor up to the date on which he gives public notice.</a:t>
            </a:r>
          </a:p>
          <a:p>
            <a:r>
              <a:rPr lang="en-US" smtClean="0"/>
              <a:t>• His share shall not be liable for any acts of the firm done after the date of the notice.</a:t>
            </a:r>
          </a:p>
          <a:p>
            <a:r>
              <a:rPr lang="en-US" smtClean="0"/>
              <a:t>• He shall be entitled to sue the partners for his share of the property and profits.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321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Holding out and minor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minor admitted to benefits of partnership, after attaining majority, may become liable under holding out if necessary conditions are fulfilled.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61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Actual (or ostensible)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Who by an agreement either forms a partnership firm or becomes a partner in an existing partnership.</a:t>
            </a:r>
          </a:p>
          <a:p>
            <a:r>
              <a:rPr lang="en-US" smtClean="0"/>
              <a:t>Who actively participates in the conduct of the partnership business.</a:t>
            </a:r>
          </a:p>
          <a:p>
            <a:r>
              <a:rPr lang="en-US" smtClean="0"/>
              <a:t>Agent of his co-partners.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53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Partner by estoppel (or holding out)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person who may be liable as a partner while not being so.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60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Holding out U/S 28(1)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Anyone who by words spoken or written or by conduct represents himself, or knowingly permits himself to be represented, to be a partner in a firm, is liable as a partner in that firm to anyone who has on the faith of any such representation given credit to the firm, whether the person representing himself or represented to be a partner does or does not know that the representation has reached the person so giving credit.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0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Elements of holding out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1. Valid representation to be a partner:</a:t>
            </a:r>
          </a:p>
          <a:p>
            <a:r>
              <a:rPr lang="en-US" smtClean="0"/>
              <a:t>(a) Active; when represents himself.</a:t>
            </a:r>
          </a:p>
          <a:p>
            <a:r>
              <a:rPr lang="en-US" smtClean="0"/>
              <a:t>(b) Tacit; when knowingly permits himself to be represented as a partner.</a:t>
            </a:r>
          </a:p>
          <a:p>
            <a:r>
              <a:rPr lang="en-US" smtClean="0"/>
              <a:t>2. The representation reached out to a third person.</a:t>
            </a:r>
          </a:p>
          <a:p>
            <a:r>
              <a:rPr lang="en-US" smtClean="0"/>
              <a:t>3. The third person took it to be true.</a:t>
            </a:r>
          </a:p>
          <a:p>
            <a:r>
              <a:rPr lang="en-US" smtClean="0"/>
              <a:t>4. Such third person gave credit to the firm.</a:t>
            </a:r>
          </a:p>
          <a:p>
            <a:r>
              <a:rPr lang="en-US" smtClean="0"/>
              <a:t>5. Created credit must have been given to the firm on the faith of that representation.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13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Position in firm of the person represented as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Not a partner.</a:t>
            </a:r>
          </a:p>
          <a:p>
            <a:r>
              <a:rPr lang="en-US" smtClean="0"/>
              <a:t>No rights or claims in the firm.</a:t>
            </a:r>
          </a:p>
          <a:p>
            <a:r>
              <a:rPr lang="en-US" smtClean="0"/>
              <a:t>Not the agent of other partners.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71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Nominal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One who lends his name and credit to the firm.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25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Characteristics of nominal partner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partner for the outer world.</a:t>
            </a:r>
          </a:p>
          <a:p>
            <a:r>
              <a:rPr lang="en-US" smtClean="0"/>
              <a:t>Does not have share in the firm.</a:t>
            </a:r>
          </a:p>
          <a:p>
            <a:r>
              <a:rPr lang="en-US" smtClean="0"/>
              <a:t>Does not invest or take part in firm.</a:t>
            </a:r>
          </a:p>
          <a:p>
            <a:r>
              <a:rPr lang="en-US" smtClean="0"/>
              <a:t>Is liable to the outsiders for all acts and debts of the firm.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68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899</Words>
  <Application>Microsoft Office PowerPoint</Application>
  <PresentationFormat>Widescreen</PresentationFormat>
  <Paragraphs>98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Classes of partners</vt:lpstr>
      <vt:lpstr>Reason for classification</vt:lpstr>
      <vt:lpstr>Actual (or ostensible) partner</vt:lpstr>
      <vt:lpstr>Partner by estoppel (or holding out)</vt:lpstr>
      <vt:lpstr>Holding out U/S 28(1)</vt:lpstr>
      <vt:lpstr>Elements of holding out</vt:lpstr>
      <vt:lpstr>Position in firm of the person represented as partner</vt:lpstr>
      <vt:lpstr>Nominal partner</vt:lpstr>
      <vt:lpstr>Characteristics of nominal partner</vt:lpstr>
      <vt:lpstr>Partner in profits only</vt:lpstr>
      <vt:lpstr>Characteristics of the Partner in profits only</vt:lpstr>
      <vt:lpstr>Working partner</vt:lpstr>
      <vt:lpstr>Characteristics of working partner</vt:lpstr>
      <vt:lpstr>Dormant partner</vt:lpstr>
      <vt:lpstr>Characteristics of dormant partner</vt:lpstr>
      <vt:lpstr>Minor admitted to the benefits of partnership</vt:lpstr>
      <vt:lpstr>Status during minority</vt:lpstr>
      <vt:lpstr>Status after attaining majority</vt:lpstr>
      <vt:lpstr>Time for notice of election is a later date of these</vt:lpstr>
      <vt:lpstr>Status where decided to become a partner</vt:lpstr>
      <vt:lpstr>Status where elected not to become a partner</vt:lpstr>
      <vt:lpstr>Holding out and minor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of partners</dc:title>
  <dc:creator>hkm</dc:creator>
  <cp:lastModifiedBy>hkm</cp:lastModifiedBy>
  <cp:revision>11</cp:revision>
  <dcterms:created xsi:type="dcterms:W3CDTF">2020-11-11T08:38:26Z</dcterms:created>
  <dcterms:modified xsi:type="dcterms:W3CDTF">2020-11-12T04:16:31Z</dcterms:modified>
</cp:coreProperties>
</file>