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7914" y="2760372"/>
            <a:ext cx="4598971" cy="132080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Stem and Leaf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859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4013915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stem plot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(or stem-and-leaf display), in statistics, is a device for presenting quantitative data in a graphical format, similar to a histogram, to assist in visualizing the shape of a distribution. They evolved from Arthur Bowley's work in the early 1900s, and are useful tools in exploratory data analysis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473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176005"/>
              </p:ext>
            </p:extLst>
          </p:nvPr>
        </p:nvGraphicFramePr>
        <p:xfrm>
          <a:off x="3519513" y="2768568"/>
          <a:ext cx="3543037" cy="26654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4697"/>
                <a:gridCol w="2698340"/>
              </a:tblGrid>
              <a:tr h="2667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Stem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8100" marR="38100" marT="25400" marB="254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Leaf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8100" marR="38100" marT="25400" marB="25400"/>
                </a:tc>
              </a:tr>
              <a:tr h="2667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8100" marR="38100" marT="25400" marB="254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8 2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8100" marR="38100" marT="25400" marB="25400"/>
                </a:tc>
              </a:tr>
              <a:tr h="2667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8100" marR="38100" marT="25400" marB="254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9  7 6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8100" marR="38100" marT="25400" marB="25400"/>
                </a:tc>
              </a:tr>
              <a:tr h="2667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8100" marR="38100" marT="25400" marB="254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1 7 9 0 5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8100" marR="38100" marT="25400" marB="25400"/>
                </a:tc>
              </a:tr>
              <a:tr h="2667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8100" marR="38100" marT="25400" marB="254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8 3 2 8  9  0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8100" marR="38100" marT="25400" marB="25400"/>
                </a:tc>
              </a:tr>
              <a:tr h="2667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8100" marR="38100" marT="25400" marB="254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4 1 2 3 7 8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8100" marR="38100" marT="25400" marB="25400"/>
                </a:tc>
              </a:tr>
              <a:tr h="2667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8100" marR="38100" marT="25400" marB="254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4 1 5 2 8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8100" marR="38100" marT="25400" marB="25400"/>
                </a:tc>
              </a:tr>
              <a:tr h="2667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8100" marR="38100" marT="25400" marB="254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1 4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8100" marR="38100" marT="25400" marB="25400"/>
                </a:tc>
              </a:tr>
              <a:tr h="2667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8100" marR="38100" marT="25400" marB="254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8100" marR="38100" marT="25400" marB="25400"/>
                </a:tc>
              </a:tr>
            </a:tbl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2278" y="67331"/>
            <a:ext cx="11039061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example: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48, 31, 54, 37, 18, 64, 61, 43, 40, 71, 51, 12, 53, 65, 53, 42, 38=9, 62, 74, 48, 29, 87, 30, 49,68, 35, 57, 26, 27, 58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Construct a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Stem &amp; leaf plot.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79574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</TotalTime>
  <Words>170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Stem and Leaf</vt:lpstr>
      <vt:lpstr>A stem plot (or stem-and-leaf display), in statistics, is a device for presenting quantitative data in a graphical format, similar to a histogram, to assist in visualizing the shape of a distribution. They evolved from Arthur Bowley's work in the early 1900s, and are useful tools in exploratory data analysis</vt:lpstr>
      <vt:lpstr>For example:   48, 31, 54, 37, 18, 64, 61, 43, 40, 71, 51, 12, 53, 65, 53, 42, 38=9, 62, 74, 48, 29, 87, 30, 49,68, 35, 57, 26, 27, 58  Construct a Stem &amp; leaf plot.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 and Leaf</dc:title>
  <dc:creator>Computer</dc:creator>
  <cp:lastModifiedBy>Computer</cp:lastModifiedBy>
  <cp:revision>9</cp:revision>
  <dcterms:created xsi:type="dcterms:W3CDTF">2020-04-20T17:11:01Z</dcterms:created>
  <dcterms:modified xsi:type="dcterms:W3CDTF">2020-04-20T17:55:38Z</dcterms:modified>
</cp:coreProperties>
</file>