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23-Nov-20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Andleeb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3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3" y="385524"/>
            <a:ext cx="5435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255509"/>
            <a:ext cx="5599134" cy="5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0" y="685800"/>
            <a:ext cx="71501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513568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2483284" cy="1151965"/>
          </a:xfrm>
        </p:spPr>
        <p:txBody>
          <a:bodyPr/>
          <a:lstStyle/>
          <a:p>
            <a:r>
              <a:rPr lang="en-US" dirty="0" smtClean="0"/>
              <a:t>3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85" y="685800"/>
            <a:ext cx="3429717" cy="45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5" y="551146"/>
            <a:ext cx="6524526" cy="43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13058" r="3515" b="3264"/>
          <a:stretch/>
        </p:blipFill>
        <p:spPr>
          <a:xfrm>
            <a:off x="3858016" y="1891430"/>
            <a:ext cx="6513535" cy="3532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perspective?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4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46567" r="525" b="-193"/>
          <a:stretch/>
        </p:blipFill>
        <p:spPr>
          <a:xfrm>
            <a:off x="578479" y="1503124"/>
            <a:ext cx="4772025" cy="3473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3827" r="4764" b="57687"/>
          <a:stretch/>
        </p:blipFill>
        <p:spPr>
          <a:xfrm>
            <a:off x="5782118" y="1636475"/>
            <a:ext cx="5591516" cy="32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some more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3"/>
          <a:stretch/>
        </p:blipFill>
        <p:spPr>
          <a:xfrm>
            <a:off x="7232823" y="1418573"/>
            <a:ext cx="4277193" cy="40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1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2" y="481242"/>
            <a:ext cx="4323161" cy="57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67" y="4681719"/>
            <a:ext cx="10394707" cy="691947"/>
          </a:xfrm>
        </p:spPr>
        <p:txBody>
          <a:bodyPr/>
          <a:lstStyle/>
          <a:p>
            <a:r>
              <a:rPr lang="en-US" dirty="0"/>
              <a:t> a method of showing distance in a picture by making far away objects smaller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66" y="1960904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8" y="816236"/>
            <a:ext cx="451485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593903" cy="992688"/>
          </a:xfrm>
        </p:spPr>
        <p:txBody>
          <a:bodyPr/>
          <a:lstStyle/>
          <a:p>
            <a:r>
              <a:rPr lang="en-US" dirty="0" smtClean="0"/>
              <a:t>What is perspective?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5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22" y="212942"/>
            <a:ext cx="3745282" cy="56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3773465" cy="1869510"/>
          </a:xfrm>
        </p:spPr>
        <p:txBody>
          <a:bodyPr>
            <a:normAutofit/>
          </a:bodyPr>
          <a:lstStyle/>
          <a:p>
            <a:r>
              <a:rPr lang="en-US" dirty="0" smtClean="0"/>
              <a:t>Try your perspective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37" y="685801"/>
            <a:ext cx="4388587" cy="43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05" y="156574"/>
            <a:ext cx="4154466" cy="51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4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685800"/>
            <a:ext cx="7706637" cy="2834014"/>
          </a:xfrm>
        </p:spPr>
        <p:txBody>
          <a:bodyPr>
            <a:normAutofit/>
          </a:bodyPr>
          <a:lstStyle/>
          <a:p>
            <a:r>
              <a:rPr lang="en-US" dirty="0" smtClean="0"/>
              <a:t>How many types of perspective can be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15" y="10312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2946747" cy="115196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685800"/>
            <a:ext cx="3149600" cy="397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56" y="124948"/>
            <a:ext cx="3693403" cy="55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1" b="32479"/>
          <a:stretch/>
        </p:blipFill>
        <p:spPr>
          <a:xfrm>
            <a:off x="4622105" y="835897"/>
            <a:ext cx="5258235" cy="3662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2696226" cy="1151965"/>
          </a:xfrm>
        </p:spPr>
        <p:txBody>
          <a:bodyPr/>
          <a:lstStyle/>
          <a:p>
            <a:r>
              <a:rPr lang="en-US" dirty="0" smtClean="0"/>
              <a:t>1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3422736" cy="842375"/>
          </a:xfrm>
        </p:spPr>
        <p:txBody>
          <a:bodyPr/>
          <a:lstStyle/>
          <a:p>
            <a:r>
              <a:rPr lang="en-US" dirty="0" smtClean="0"/>
              <a:t>Eye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3422737" cy="1368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Above</a:t>
            </a:r>
          </a:p>
          <a:p>
            <a:r>
              <a:rPr lang="en-US" dirty="0" smtClean="0"/>
              <a:t>Same</a:t>
            </a:r>
          </a:p>
          <a:p>
            <a:r>
              <a:rPr lang="en-US" dirty="0" smtClean="0"/>
              <a:t>Below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13764"/>
            <a:ext cx="6825294" cy="51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66" y="275573"/>
            <a:ext cx="4300723" cy="57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31" y="501861"/>
            <a:ext cx="476250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82" y="357504"/>
            <a:ext cx="4002849" cy="5051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2721278" cy="867427"/>
          </a:xfrm>
        </p:spPr>
        <p:txBody>
          <a:bodyPr/>
          <a:lstStyle/>
          <a:p>
            <a:r>
              <a:rPr lang="en-US" dirty="0" smtClean="0"/>
              <a:t>2 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99786" y="2883111"/>
            <a:ext cx="1669092" cy="541634"/>
          </a:xfrm>
        </p:spPr>
        <p:txBody>
          <a:bodyPr/>
          <a:lstStyle/>
          <a:p>
            <a:r>
              <a:rPr lang="en-US" dirty="0" smtClean="0"/>
              <a:t>Horizon line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836086" y="1472809"/>
            <a:ext cx="1669092" cy="5416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Vanishing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97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63</TotalTime>
  <Words>41</Words>
  <Application>Microsoft Office PowerPoint</Application>
  <PresentationFormat>Widescreen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Impact</vt:lpstr>
      <vt:lpstr>Main Event</vt:lpstr>
      <vt:lpstr>Perspective</vt:lpstr>
      <vt:lpstr>What is perspective?</vt:lpstr>
      <vt:lpstr>PowerPoint Presentation</vt:lpstr>
      <vt:lpstr>How many types of perspective can be ?</vt:lpstr>
      <vt:lpstr>3</vt:lpstr>
      <vt:lpstr>1 point</vt:lpstr>
      <vt:lpstr>Eye level</vt:lpstr>
      <vt:lpstr>PowerPoint Presentation</vt:lpstr>
      <vt:lpstr>2 point</vt:lpstr>
      <vt:lpstr>PowerPoint Presentation</vt:lpstr>
      <vt:lpstr>PowerPoint Presentation</vt:lpstr>
      <vt:lpstr>PowerPoint Presentation</vt:lpstr>
      <vt:lpstr>PowerPoint Presentation</vt:lpstr>
      <vt:lpstr>3 point</vt:lpstr>
      <vt:lpstr>PowerPoint Presentation</vt:lpstr>
      <vt:lpstr>Find the perspective?</vt:lpstr>
      <vt:lpstr>PowerPoint Presentation</vt:lpstr>
      <vt:lpstr>Find some more</vt:lpstr>
      <vt:lpstr>PowerPoint Presentation</vt:lpstr>
      <vt:lpstr>PowerPoint Presentation</vt:lpstr>
      <vt:lpstr>Try your perspective</vt:lpstr>
    </vt:vector>
  </TitlesOfParts>
  <Company>Ausaf Printers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</dc:title>
  <dc:creator>Andy Rana</dc:creator>
  <cp:lastModifiedBy>Andy Rana</cp:lastModifiedBy>
  <cp:revision>14</cp:revision>
  <dcterms:created xsi:type="dcterms:W3CDTF">2020-11-22T16:01:41Z</dcterms:created>
  <dcterms:modified xsi:type="dcterms:W3CDTF">2020-11-23T09:24:45Z</dcterms:modified>
</cp:coreProperties>
</file>